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0"/>
  </p:notesMasterIdLst>
  <p:sldIdLst>
    <p:sldId id="256" r:id="rId2"/>
    <p:sldId id="317" r:id="rId3"/>
    <p:sldId id="257" r:id="rId4"/>
    <p:sldId id="302" r:id="rId5"/>
    <p:sldId id="303" r:id="rId6"/>
    <p:sldId id="304" r:id="rId7"/>
    <p:sldId id="305" r:id="rId8"/>
    <p:sldId id="306" r:id="rId9"/>
    <p:sldId id="307" r:id="rId10"/>
    <p:sldId id="308" r:id="rId11"/>
    <p:sldId id="309" r:id="rId12"/>
    <p:sldId id="310" r:id="rId13"/>
    <p:sldId id="311" r:id="rId14"/>
    <p:sldId id="312" r:id="rId15"/>
    <p:sldId id="313" r:id="rId16"/>
    <p:sldId id="314" r:id="rId17"/>
    <p:sldId id="315" r:id="rId18"/>
    <p:sldId id="316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66"/>
    <a:srgbClr val="00FF99"/>
    <a:srgbClr val="FFFF00"/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80" d="100"/>
          <a:sy n="80" d="100"/>
        </p:scale>
        <p:origin x="-1086" y="276"/>
      </p:cViewPr>
      <p:guideLst>
        <p:guide orient="horz" pos="2160"/>
        <p:guide pos="288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12536D-27B2-49D7-8670-843B3DA679B2}" type="datetimeFigureOut">
              <a:rPr lang="ru-RU" smtClean="0"/>
              <a:pPr/>
              <a:t>21.11.2021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2606B7-BCDB-4DDA-A7C6-2051AEB2A33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606B7-BCDB-4DDA-A7C6-2051AEB2A330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606B7-BCDB-4DDA-A7C6-2051AEB2A330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EB4C2-E682-4D92-BF72-76718B1C731E}" type="datetimeFigureOut">
              <a:rPr lang="ru-RU" smtClean="0"/>
              <a:pPr/>
              <a:t>21.11.2021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97C0D-FBB7-46D5-98C4-861A1AD57E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EB4C2-E682-4D92-BF72-76718B1C731E}" type="datetimeFigureOut">
              <a:rPr lang="ru-RU" smtClean="0"/>
              <a:pPr/>
              <a:t>21.11.2021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97C0D-FBB7-46D5-98C4-861A1AD57E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EB4C2-E682-4D92-BF72-76718B1C731E}" type="datetimeFigureOut">
              <a:rPr lang="ru-RU" smtClean="0"/>
              <a:pPr/>
              <a:t>21.11.2021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97C0D-FBB7-46D5-98C4-861A1AD57E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EB4C2-E682-4D92-BF72-76718B1C731E}" type="datetimeFigureOut">
              <a:rPr lang="ru-RU" smtClean="0"/>
              <a:pPr/>
              <a:t>21.11.2021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97C0D-FBB7-46D5-98C4-861A1AD57E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EB4C2-E682-4D92-BF72-76718B1C731E}" type="datetimeFigureOut">
              <a:rPr lang="ru-RU" smtClean="0"/>
              <a:pPr/>
              <a:t>21.11.2021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97C0D-FBB7-46D5-98C4-861A1AD57E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EB4C2-E682-4D92-BF72-76718B1C731E}" type="datetimeFigureOut">
              <a:rPr lang="ru-RU" smtClean="0"/>
              <a:pPr/>
              <a:t>21.11.2021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97C0D-FBB7-46D5-98C4-861A1AD57E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EB4C2-E682-4D92-BF72-76718B1C731E}" type="datetimeFigureOut">
              <a:rPr lang="ru-RU" smtClean="0"/>
              <a:pPr/>
              <a:t>21.11.2021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97C0D-FBB7-46D5-98C4-861A1AD57E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EB4C2-E682-4D92-BF72-76718B1C731E}" type="datetimeFigureOut">
              <a:rPr lang="ru-RU" smtClean="0"/>
              <a:pPr/>
              <a:t>21.11.2021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97C0D-FBB7-46D5-98C4-861A1AD57E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EB4C2-E682-4D92-BF72-76718B1C731E}" type="datetimeFigureOut">
              <a:rPr lang="ru-RU" smtClean="0"/>
              <a:pPr/>
              <a:t>21.11.2021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97C0D-FBB7-46D5-98C4-861A1AD57E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EB4C2-E682-4D92-BF72-76718B1C731E}" type="datetimeFigureOut">
              <a:rPr lang="ru-RU" smtClean="0"/>
              <a:pPr/>
              <a:t>21.11.2021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97C0D-FBB7-46D5-98C4-861A1AD57E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EB4C2-E682-4D92-BF72-76718B1C731E}" type="datetimeFigureOut">
              <a:rPr lang="ru-RU" smtClean="0"/>
              <a:pPr/>
              <a:t>21.11.2021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97C0D-FBB7-46D5-98C4-861A1AD57E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CEB4C2-E682-4D92-BF72-76718B1C731E}" type="datetimeFigureOut">
              <a:rPr lang="ru-RU" smtClean="0"/>
              <a:pPr/>
              <a:t>21.11.2021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197C0D-FBB7-46D5-98C4-861A1AD57E7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advClick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1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gif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jpeg"/><Relationship Id="rId3" Type="http://schemas.openxmlformats.org/officeDocument/2006/relationships/hyperlink" Target="http://dg51.mycdn.me/getImage?photoId=409551732469&amp;photoType=6" TargetMode="External"/><Relationship Id="rId7" Type="http://schemas.openxmlformats.org/officeDocument/2006/relationships/hyperlink" Target="http://ocrtdiu.3dn.ru/foto/2015/4.jpg" TargetMode="External"/><Relationship Id="rId2" Type="http://schemas.openxmlformats.org/officeDocument/2006/relationships/hyperlink" Target="http://aida.ucoz.ru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lpmotor.s3.amazonaws.com/1/c/4/1c4875c563539ab10fe75a4e34dfbd08.png" TargetMode="External"/><Relationship Id="rId5" Type="http://schemas.openxmlformats.org/officeDocument/2006/relationships/hyperlink" Target="http://boomerhealthinstitute.com/wp-content/uploads/2014/01/bigstock-Book-Icon-Blue-Isolated-On-Wh-2921239.jpg" TargetMode="External"/><Relationship Id="rId4" Type="http://schemas.openxmlformats.org/officeDocument/2006/relationships/hyperlink" Target="http://lh6.ggpht.com/CdbhcRF90QV45mhvCayhAwfgeIEs-543QHEax_RgeV02kaN994mTJOJdJlcL8lA445Q=w300" TargetMode="External"/><Relationship Id="rId9" Type="http://schemas.openxmlformats.org/officeDocument/2006/relationships/image" Target="../media/image2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00088" y="2474810"/>
            <a:ext cx="7772400" cy="1470025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ln w="12700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РЕБУСЫ </a:t>
            </a:r>
            <a:br>
              <a:rPr lang="ru-RU" sz="4800" b="1" dirty="0" smtClean="0">
                <a:ln w="12700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4800" b="1" dirty="0" smtClean="0">
                <a:ln w="12700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ПО ИНФОРМАТИКЕ</a:t>
            </a:r>
            <a:endParaRPr lang="ru-RU" sz="4800" b="1" dirty="0">
              <a:ln w="12700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</a:ln>
              <a:solidFill>
                <a:srgbClr val="92D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 descr="bigstock-Book-Icon-Blue-Isolated-On-Wh-2921239.jp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screen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185508" y="451263"/>
            <a:ext cx="722410" cy="720000"/>
          </a:xfrm>
          <a:prstGeom prst="rect">
            <a:avLst/>
          </a:prstGeom>
        </p:spPr>
      </p:pic>
      <p:pic>
        <p:nvPicPr>
          <p:cNvPr id="7" name="Рисунок 6" descr="4.jpg"/>
          <p:cNvPicPr>
            <a:picLocks noChangeAspect="1"/>
          </p:cNvPicPr>
          <p:nvPr/>
        </p:nvPicPr>
        <p:blipFill>
          <a:blip r:embed="rId4" cstate="screen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41267" y="659886"/>
            <a:ext cx="2263734" cy="2109046"/>
          </a:xfrm>
          <a:prstGeom prst="rect">
            <a:avLst/>
          </a:prstGeom>
        </p:spPr>
      </p:pic>
      <p:pic>
        <p:nvPicPr>
          <p:cNvPr id="8" name="Рисунок 7" descr="on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240236" y="3728851"/>
            <a:ext cx="1695145" cy="1775051"/>
          </a:xfrm>
          <a:prstGeom prst="rect">
            <a:avLst/>
          </a:prstGeom>
        </p:spPr>
      </p:pic>
      <p:sp>
        <p:nvSpPr>
          <p:cNvPr id="9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85888" y="3967394"/>
            <a:ext cx="6400800" cy="536944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5 – 7 класс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, УМК - любой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01600">
                    <a:srgbClr val="FFFF00"/>
                  </a:glow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Ребус №8</a:t>
            </a:r>
            <a:endParaRPr lang="ru-RU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glow rad="101600">
                  <a:srgbClr val="FFFF00"/>
                </a:glow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5442750" y="4500570"/>
            <a:ext cx="396000" cy="396000"/>
          </a:xfrm>
          <a:prstGeom prst="roundRect">
            <a:avLst/>
          </a:prstGeom>
          <a:solidFill>
            <a:srgbClr val="7030A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е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5834803" y="4500570"/>
            <a:ext cx="396000" cy="396000"/>
          </a:xfrm>
          <a:prstGeom prst="roundRect">
            <a:avLst/>
          </a:prstGeom>
          <a:solidFill>
            <a:srgbClr val="7030A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л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6231936" y="4500570"/>
            <a:ext cx="396000" cy="396000"/>
          </a:xfrm>
          <a:prstGeom prst="roundRect">
            <a:avLst/>
          </a:prstGeom>
          <a:solidFill>
            <a:srgbClr val="7030A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ь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0" y="5605153"/>
            <a:ext cx="1235034" cy="866899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3" name="Рисунок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17188" y="1549907"/>
            <a:ext cx="5309624" cy="2700000"/>
          </a:xfrm>
          <a:prstGeom prst="rect">
            <a:avLst/>
          </a:prstGeom>
          <a:noFill/>
          <a:ln w="57150">
            <a:solidFill>
              <a:schemeClr val="accent4">
                <a:lumMod val="75000"/>
              </a:schemeClr>
            </a:solidFill>
            <a:miter lim="800000"/>
            <a:headEnd/>
            <a:tailEnd/>
          </a:ln>
        </p:spPr>
      </p:pic>
      <p:sp>
        <p:nvSpPr>
          <p:cNvPr id="24" name="Скругленный прямоугольник 23"/>
          <p:cNvSpPr/>
          <p:nvPr/>
        </p:nvSpPr>
        <p:spPr>
          <a:xfrm>
            <a:off x="2663924" y="4500570"/>
            <a:ext cx="396000" cy="396000"/>
          </a:xfrm>
          <a:prstGeom prst="roundRect">
            <a:avLst/>
          </a:prstGeom>
          <a:solidFill>
            <a:srgbClr val="7030A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д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3055977" y="4500570"/>
            <a:ext cx="396000" cy="396000"/>
          </a:xfrm>
          <a:prstGeom prst="roundRect">
            <a:avLst/>
          </a:prstGeom>
          <a:solidFill>
            <a:srgbClr val="7030A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о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3453110" y="4500570"/>
            <a:ext cx="396000" cy="396000"/>
          </a:xfrm>
          <a:prstGeom prst="roundRect">
            <a:avLst/>
          </a:prstGeom>
          <a:solidFill>
            <a:srgbClr val="7030A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м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1995055" y="1733797"/>
            <a:ext cx="2576945" cy="2410691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4797631" y="1674421"/>
            <a:ext cx="2339439" cy="2422566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 descr="1c4875c563539ab10fe75a4e34dfbd08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067304" y="5506192"/>
            <a:ext cx="900000" cy="900000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2361 0.16343 " pathEditMode="relative" ptsTypes="AA">
                                      <p:cBhvr>
                                        <p:cTn id="42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3.7037E-6 L 0.11146 0.1625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6" y="81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87 -3.7037E-6 L 0.1974 0.1632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9" y="81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47 -3.7037E-6 L -0.06354 0.16343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" y="82"/>
                                    </p:animMotion>
                                  </p:childTnLst>
                                </p:cTn>
                              </p:par>
                              <p:par>
                                <p:cTn id="4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47 -3.7037E-6 L -0.06354 0.16343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" y="82"/>
                                    </p:animMotion>
                                  </p:childTnLst>
                                </p:cTn>
                              </p:par>
                              <p:par>
                                <p:cTn id="5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48 -3.7037E-6 L -0.06354 0.16343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" y="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</p:childTnLst>
        </p:cTn>
      </p:par>
    </p:tnLst>
    <p:bldLst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4" grpId="0" animBg="1"/>
      <p:bldP spid="24" grpId="1" animBg="1"/>
      <p:bldP spid="27" grpId="0" animBg="1"/>
      <p:bldP spid="27" grpId="1" animBg="1"/>
      <p:bldP spid="28" grpId="0" animBg="1"/>
      <p:bldP spid="28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01600">
                    <a:srgbClr val="FFFF00"/>
                  </a:glow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Ребус №9</a:t>
            </a:r>
            <a:endParaRPr lang="ru-RU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glow rad="101600">
                  <a:srgbClr val="FFFF00"/>
                </a:glow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0" y="5605153"/>
            <a:ext cx="1235034" cy="866899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930262" y="4500570"/>
            <a:ext cx="396000" cy="396000"/>
          </a:xfrm>
          <a:prstGeom prst="roundRect">
            <a:avLst/>
          </a:prstGeom>
          <a:solidFill>
            <a:srgbClr val="7030A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н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1322315" y="4500570"/>
            <a:ext cx="396000" cy="396000"/>
          </a:xfrm>
          <a:prstGeom prst="roundRect">
            <a:avLst/>
          </a:prstGeom>
          <a:solidFill>
            <a:srgbClr val="7030A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о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1719448" y="4500570"/>
            <a:ext cx="396000" cy="396000"/>
          </a:xfrm>
          <a:prstGeom prst="roundRect">
            <a:avLst/>
          </a:prstGeom>
          <a:solidFill>
            <a:srgbClr val="7030A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ж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4893938" y="4500570"/>
            <a:ext cx="396000" cy="396000"/>
          </a:xfrm>
          <a:prstGeom prst="roundRect">
            <a:avLst/>
          </a:prstGeom>
          <a:solidFill>
            <a:srgbClr val="7030A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а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3721047" y="4500570"/>
            <a:ext cx="396000" cy="396000"/>
          </a:xfrm>
          <a:prstGeom prst="roundRect">
            <a:avLst/>
          </a:prstGeom>
          <a:solidFill>
            <a:srgbClr val="7030A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у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4113100" y="4500570"/>
            <a:ext cx="396000" cy="396000"/>
          </a:xfrm>
          <a:prstGeom prst="roundRect">
            <a:avLst/>
          </a:prstGeom>
          <a:solidFill>
            <a:srgbClr val="7030A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т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4510233" y="4500570"/>
            <a:ext cx="396000" cy="396000"/>
          </a:xfrm>
          <a:prstGeom prst="roundRect">
            <a:avLst/>
          </a:prstGeom>
          <a:solidFill>
            <a:srgbClr val="7030A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к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3" name="Рисунок 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1674" y="1537661"/>
            <a:ext cx="8760651" cy="2700000"/>
          </a:xfrm>
          <a:prstGeom prst="rect">
            <a:avLst/>
          </a:prstGeom>
          <a:noFill/>
          <a:ln w="57150">
            <a:solidFill>
              <a:schemeClr val="accent4">
                <a:lumMod val="75000"/>
              </a:schemeClr>
            </a:solidFill>
            <a:miter lim="800000"/>
            <a:headEnd/>
            <a:tailEnd/>
          </a:ln>
        </p:spPr>
      </p:pic>
      <p:sp>
        <p:nvSpPr>
          <p:cNvPr id="28" name="Скругленный прямоугольник 27"/>
          <p:cNvSpPr/>
          <p:nvPr/>
        </p:nvSpPr>
        <p:spPr>
          <a:xfrm>
            <a:off x="7177453" y="4500570"/>
            <a:ext cx="396000" cy="396000"/>
          </a:xfrm>
          <a:prstGeom prst="roundRect">
            <a:avLst/>
          </a:prstGeom>
          <a:solidFill>
            <a:srgbClr val="7030A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к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7569506" y="4500570"/>
            <a:ext cx="396000" cy="396000"/>
          </a:xfrm>
          <a:prstGeom prst="roundRect">
            <a:avLst/>
          </a:prstGeom>
          <a:solidFill>
            <a:srgbClr val="7030A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у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7966639" y="4500570"/>
            <a:ext cx="396000" cy="396000"/>
          </a:xfrm>
          <a:prstGeom prst="roundRect">
            <a:avLst/>
          </a:prstGeom>
          <a:solidFill>
            <a:srgbClr val="7030A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б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249382" y="1686296"/>
            <a:ext cx="2873828" cy="2410691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рямоугольник 41"/>
          <p:cNvSpPr/>
          <p:nvPr/>
        </p:nvSpPr>
        <p:spPr>
          <a:xfrm>
            <a:off x="3265714" y="1674421"/>
            <a:ext cx="3099460" cy="2458192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Прямоугольник 42"/>
          <p:cNvSpPr/>
          <p:nvPr/>
        </p:nvSpPr>
        <p:spPr>
          <a:xfrm>
            <a:off x="6578930" y="1626919"/>
            <a:ext cx="2315688" cy="2529445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8" name="Рисунок 17" descr="1c4875c563539ab10fe75a4e34dfbd08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067304" y="5506192"/>
            <a:ext cx="900000" cy="900000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7916 0.16097 " pathEditMode="relative" ptsTypes="AA">
                                      <p:cBhvr>
                                        <p:cTn id="65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6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7916 0.16097 " pathEditMode="relative" ptsTypes="AA">
                                      <p:cBhvr>
                                        <p:cTn id="67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8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-0.00416 L 0.06042 0.16065 " pathEditMode="relative" rAng="0" ptsTypes="AA">
                                      <p:cBhvr>
                                        <p:cTn id="69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" y="82"/>
                                    </p:animMotion>
                                  </p:childTnLst>
                                </p:cTn>
                              </p:par>
                              <p:par>
                                <p:cTn id="70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-0.00416 L 0.06042 0.16065 " pathEditMode="relative" rAng="0" ptsTypes="AA">
                                      <p:cBhvr>
                                        <p:cTn id="71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" y="82"/>
                                    </p:animMotion>
                                  </p:childTnLst>
                                </p:cTn>
                              </p:par>
                              <p:par>
                                <p:cTn id="72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0.00139 L -0.31753 0.16111 " pathEditMode="relative" rAng="0" ptsTypes="AA">
                                      <p:cBhvr>
                                        <p:cTn id="73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9" y="80"/>
                                    </p:animMotion>
                                  </p:childTnLst>
                                </p:cTn>
                              </p:par>
                              <p:par>
                                <p:cTn id="74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56 -3.7037E-6 L -0.23004 0.16065 " pathEditMode="relative" rAng="0" ptsTypes="AA">
                                      <p:cBhvr>
                                        <p:cTn id="75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4" y="80"/>
                                    </p:animMotion>
                                  </p:childTnLst>
                                </p:cTn>
                              </p:par>
                              <p:par>
                                <p:cTn id="76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4184 0.16042 " pathEditMode="relative" ptsTypes="AA">
                                      <p:cBhvr>
                                        <p:cTn id="77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</p:childTnLst>
        </p:cTn>
      </p:par>
    </p:tnLst>
    <p:bldLst>
      <p:bldP spid="35" grpId="0" animBg="1"/>
      <p:bldP spid="35" grpId="1" animBg="1"/>
      <p:bldP spid="36" grpId="0" animBg="1"/>
      <p:bldP spid="36" grpId="1" animBg="1"/>
      <p:bldP spid="37" grpId="0" animBg="1"/>
      <p:bldP spid="21" grpId="0" animBg="1"/>
      <p:bldP spid="32" grpId="0" animBg="1"/>
      <p:bldP spid="32" grpId="1" animBg="1"/>
      <p:bldP spid="33" grpId="0" animBg="1"/>
      <p:bldP spid="33" grpId="1" animBg="1"/>
      <p:bldP spid="34" grpId="0" animBg="1"/>
      <p:bldP spid="28" grpId="0" animBg="1"/>
      <p:bldP spid="28" grpId="1" animBg="1"/>
      <p:bldP spid="29" grpId="0" animBg="1"/>
      <p:bldP spid="29" grpId="1" animBg="1"/>
      <p:bldP spid="31" grpId="0" animBg="1"/>
      <p:bldP spid="31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01600">
                    <a:srgbClr val="FFFF00"/>
                  </a:glow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Ребус №10</a:t>
            </a:r>
            <a:endParaRPr lang="ru-RU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glow rad="101600">
                  <a:srgbClr val="FFFF00"/>
                </a:glow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0" y="5605153"/>
            <a:ext cx="1235034" cy="866899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1585366" y="4500570"/>
            <a:ext cx="396000" cy="396000"/>
          </a:xfrm>
          <a:prstGeom prst="roundRect">
            <a:avLst/>
          </a:prstGeom>
          <a:solidFill>
            <a:srgbClr val="7030A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п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1977419" y="4500570"/>
            <a:ext cx="396000" cy="396000"/>
          </a:xfrm>
          <a:prstGeom prst="roundRect">
            <a:avLst/>
          </a:prstGeom>
          <a:solidFill>
            <a:srgbClr val="7030A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а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2374552" y="4500570"/>
            <a:ext cx="396000" cy="396000"/>
          </a:xfrm>
          <a:prstGeom prst="roundRect">
            <a:avLst/>
          </a:prstGeom>
          <a:solidFill>
            <a:srgbClr val="7030A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р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4444391" y="4500570"/>
            <a:ext cx="396000" cy="396000"/>
          </a:xfrm>
          <a:prstGeom prst="roundRect">
            <a:avLst/>
          </a:prstGeom>
          <a:solidFill>
            <a:srgbClr val="7030A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р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4836444" y="4500570"/>
            <a:ext cx="396000" cy="396000"/>
          </a:xfrm>
          <a:prstGeom prst="roundRect">
            <a:avLst/>
          </a:prstGeom>
          <a:solidFill>
            <a:srgbClr val="7030A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о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5233577" y="4500570"/>
            <a:ext cx="396000" cy="396000"/>
          </a:xfrm>
          <a:prstGeom prst="roundRect">
            <a:avLst/>
          </a:prstGeom>
          <a:solidFill>
            <a:srgbClr val="7030A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т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7177453" y="4500570"/>
            <a:ext cx="396000" cy="396000"/>
          </a:xfrm>
          <a:prstGeom prst="roundRect">
            <a:avLst/>
          </a:prstGeom>
          <a:solidFill>
            <a:srgbClr val="7030A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е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7569506" y="4500570"/>
            <a:ext cx="396000" cy="396000"/>
          </a:xfrm>
          <a:prstGeom prst="roundRect">
            <a:avLst/>
          </a:prstGeom>
          <a:solidFill>
            <a:srgbClr val="7030A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л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7966639" y="4500570"/>
            <a:ext cx="396000" cy="396000"/>
          </a:xfrm>
          <a:prstGeom prst="roundRect">
            <a:avLst/>
          </a:prstGeom>
          <a:solidFill>
            <a:srgbClr val="7030A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ь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8" name="Рисунок 1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2011" y="1537066"/>
            <a:ext cx="8693624" cy="2700000"/>
          </a:xfrm>
          <a:prstGeom prst="rect">
            <a:avLst/>
          </a:prstGeom>
          <a:noFill/>
          <a:ln w="57150">
            <a:solidFill>
              <a:schemeClr val="accent4">
                <a:lumMod val="75000"/>
              </a:schemeClr>
            </a:solidFill>
            <a:miter lim="800000"/>
            <a:headEnd/>
            <a:tailEnd/>
          </a:ln>
        </p:spPr>
      </p:pic>
      <p:sp>
        <p:nvSpPr>
          <p:cNvPr id="19" name="Прямоугольник 18"/>
          <p:cNvSpPr/>
          <p:nvPr/>
        </p:nvSpPr>
        <p:spPr>
          <a:xfrm>
            <a:off x="259307" y="1665027"/>
            <a:ext cx="3166281" cy="2442949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3643952" y="1624084"/>
            <a:ext cx="2920621" cy="2524835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6714699" y="1596788"/>
            <a:ext cx="2019868" cy="2565779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7" name="Рисунок 16" descr="1c4875c563539ab10fe75a4e34dfbd08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067304" y="5506192"/>
            <a:ext cx="900000" cy="900000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0365 0.16412 " pathEditMode="relative" ptsTypes="AA">
                                      <p:cBhvr>
                                        <p:cTn id="60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0365 0.16412 " pathEditMode="relative" ptsTypes="AA">
                                      <p:cBhvr>
                                        <p:cTn id="62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39 -0.0037 L -0.02222 0.16436 " pathEditMode="relative" rAng="0" ptsTypes="AA">
                                      <p:cBhvr>
                                        <p:cTn id="64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" y="84"/>
                                    </p:animMotion>
                                  </p:childTnLst>
                                </p:cTn>
                              </p:par>
                              <p:par>
                                <p:cTn id="6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39 -0.0037 L -0.02222 0.16436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" y="84"/>
                                    </p:animMotion>
                                  </p:childTnLst>
                                </p:cTn>
                              </p:par>
                              <p:par>
                                <p:cTn id="6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47 -0.00092 L -0.27674 0.16436 " pathEditMode="relative" rAng="0" ptsTypes="AA">
                                      <p:cBhvr>
                                        <p:cTn id="68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7" y="83"/>
                                    </p:animMotion>
                                  </p:childTnLst>
                                </p:cTn>
                              </p:par>
                              <p:par>
                                <p:cTn id="6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47 -0.00092 L -0.27673 0.16436 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7" y="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</p:childTnLst>
        </p:cTn>
      </p:par>
    </p:tnLst>
    <p:bldLst>
      <p:bldP spid="35" grpId="0" animBg="1"/>
      <p:bldP spid="35" grpId="1" animBg="1"/>
      <p:bldP spid="36" grpId="0" animBg="1"/>
      <p:bldP spid="36" grpId="1" animBg="1"/>
      <p:bldP spid="37" grpId="0" animBg="1"/>
      <p:bldP spid="32" grpId="0" animBg="1"/>
      <p:bldP spid="32" grpId="1" animBg="1"/>
      <p:bldP spid="33" grpId="0" animBg="1"/>
      <p:bldP spid="33" grpId="1" animBg="1"/>
      <p:bldP spid="34" grpId="0" animBg="1"/>
      <p:bldP spid="28" grpId="0" animBg="1"/>
      <p:bldP spid="29" grpId="0" animBg="1"/>
      <p:bldP spid="29" grpId="1" animBg="1"/>
      <p:bldP spid="31" grpId="0" animBg="1"/>
      <p:bldP spid="31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01600">
                    <a:srgbClr val="FFFF00"/>
                  </a:glow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Ребус №11</a:t>
            </a:r>
            <a:endParaRPr lang="ru-RU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glow rad="101600">
                  <a:srgbClr val="FFFF00"/>
                </a:glow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0" y="5605153"/>
            <a:ext cx="1235034" cy="866899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1436504" y="4500570"/>
            <a:ext cx="396000" cy="396000"/>
          </a:xfrm>
          <a:prstGeom prst="roundRect">
            <a:avLst/>
          </a:prstGeom>
          <a:solidFill>
            <a:srgbClr val="7030A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п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1828557" y="4500570"/>
            <a:ext cx="396000" cy="396000"/>
          </a:xfrm>
          <a:prstGeom prst="roundRect">
            <a:avLst/>
          </a:prstGeom>
          <a:solidFill>
            <a:srgbClr val="7030A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и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2225690" y="4500570"/>
            <a:ext cx="396000" cy="396000"/>
          </a:xfrm>
          <a:prstGeom prst="roundRect">
            <a:avLst/>
          </a:prstGeom>
          <a:solidFill>
            <a:srgbClr val="7030A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н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4263630" y="4500570"/>
            <a:ext cx="396000" cy="396000"/>
          </a:xfrm>
          <a:prstGeom prst="roundRect">
            <a:avLst/>
          </a:prstGeom>
          <a:solidFill>
            <a:srgbClr val="7030A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к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4655683" y="4500570"/>
            <a:ext cx="396000" cy="396000"/>
          </a:xfrm>
          <a:prstGeom prst="roundRect">
            <a:avLst/>
          </a:prstGeom>
          <a:solidFill>
            <a:srgbClr val="7030A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о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5052816" y="4500570"/>
            <a:ext cx="396000" cy="396000"/>
          </a:xfrm>
          <a:prstGeom prst="roundRect">
            <a:avLst/>
          </a:prstGeom>
          <a:solidFill>
            <a:srgbClr val="7030A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с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7177453" y="4500570"/>
            <a:ext cx="396000" cy="396000"/>
          </a:xfrm>
          <a:prstGeom prst="roundRect">
            <a:avLst/>
          </a:prstGeom>
          <a:solidFill>
            <a:srgbClr val="7030A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е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7569506" y="4500570"/>
            <a:ext cx="396000" cy="396000"/>
          </a:xfrm>
          <a:prstGeom prst="roundRect">
            <a:avLst/>
          </a:prstGeom>
          <a:solidFill>
            <a:srgbClr val="7030A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л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7966639" y="4500570"/>
            <a:ext cx="396000" cy="396000"/>
          </a:xfrm>
          <a:prstGeom prst="roundRect">
            <a:avLst/>
          </a:prstGeom>
          <a:solidFill>
            <a:srgbClr val="7030A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ь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7" name="Рисунок 1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1507" y="1530744"/>
            <a:ext cx="8474149" cy="2700000"/>
          </a:xfrm>
          <a:prstGeom prst="rect">
            <a:avLst/>
          </a:prstGeom>
          <a:noFill/>
          <a:ln w="57150">
            <a:solidFill>
              <a:schemeClr val="accent4">
                <a:lumMod val="75000"/>
              </a:schemeClr>
            </a:solidFill>
            <a:miter lim="800000"/>
            <a:headEnd/>
            <a:tailEnd/>
          </a:ln>
        </p:spPr>
      </p:pic>
      <p:sp>
        <p:nvSpPr>
          <p:cNvPr id="21" name="Скругленный прямоугольник 20"/>
          <p:cNvSpPr/>
          <p:nvPr/>
        </p:nvSpPr>
        <p:spPr>
          <a:xfrm>
            <a:off x="5446223" y="4500570"/>
            <a:ext cx="396000" cy="396000"/>
          </a:xfrm>
          <a:prstGeom prst="roundRect">
            <a:avLst/>
          </a:prstGeom>
          <a:solidFill>
            <a:srgbClr val="7030A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а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520995" y="1701209"/>
            <a:ext cx="2870791" cy="2456121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3498112" y="1658679"/>
            <a:ext cx="2966483" cy="2456121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6613451" y="1637414"/>
            <a:ext cx="2147777" cy="2541181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8" name="Рисунок 17" descr="1c4875c563539ab10fe75a4e34dfbd08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067304" y="5506192"/>
            <a:ext cx="900000" cy="900000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8073 0.17283 " pathEditMode="relative" ptsTypes="AA">
                                      <p:cBhvr>
                                        <p:cTn id="65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6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8073 0.17283 " pathEditMode="relative" ptsTypes="AA">
                                      <p:cBhvr>
                                        <p:cTn id="67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8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74 3.25775E-6 L -0.04167 0.17376 " pathEditMode="relative" rAng="0" ptsTypes="AA">
                                      <p:cBhvr>
                                        <p:cTn id="69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" y="87"/>
                                    </p:animMotion>
                                  </p:childTnLst>
                                </p:cTn>
                              </p:par>
                              <p:par>
                                <p:cTn id="70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0.00116 L -0.08455 0.17353 " pathEditMode="relative" rAng="0" ptsTypes="AA">
                                      <p:cBhvr>
                                        <p:cTn id="71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" y="87"/>
                                    </p:animMotion>
                                  </p:childTnLst>
                                </p:cTn>
                              </p:par>
                              <p:par>
                                <p:cTn id="72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74 3.25775E-6 L -0.27222 0.17283 " pathEditMode="relative" rAng="0" ptsTypes="AA">
                                      <p:cBhvr>
                                        <p:cTn id="73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5" y="86"/>
                                    </p:animMotion>
                                  </p:childTnLst>
                                </p:cTn>
                              </p:par>
                              <p:par>
                                <p:cTn id="74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74 3.25775E-6 L -0.27222 0.17283 " pathEditMode="relative" rAng="0" ptsTypes="AA">
                                      <p:cBhvr>
                                        <p:cTn id="75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5" y="86"/>
                                    </p:animMotion>
                                  </p:childTnLst>
                                </p:cTn>
                              </p:par>
                              <p:par>
                                <p:cTn id="76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73 3.25775E-6 L -0.27222 0.17283 " pathEditMode="relative" rAng="0" ptsTypes="AA">
                                      <p:cBhvr>
                                        <p:cTn id="77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5" y="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</p:childTnLst>
        </p:cTn>
      </p:par>
    </p:tnLst>
    <p:bldLst>
      <p:bldP spid="35" grpId="0" animBg="1"/>
      <p:bldP spid="35" grpId="1" animBg="1"/>
      <p:bldP spid="36" grpId="0" animBg="1"/>
      <p:bldP spid="36" grpId="1" animBg="1"/>
      <p:bldP spid="37" grpId="0" animBg="1"/>
      <p:bldP spid="32" grpId="0" animBg="1"/>
      <p:bldP spid="32" grpId="1" animBg="1"/>
      <p:bldP spid="33" grpId="0" animBg="1"/>
      <p:bldP spid="34" grpId="0" animBg="1"/>
      <p:bldP spid="34" grpId="1" animBg="1"/>
      <p:bldP spid="28" grpId="0" animBg="1"/>
      <p:bldP spid="28" grpId="1" animBg="1"/>
      <p:bldP spid="29" grpId="0" animBg="1"/>
      <p:bldP spid="29" grpId="1" animBg="1"/>
      <p:bldP spid="31" grpId="0" animBg="1"/>
      <p:bldP spid="31" grpId="1" animBg="1"/>
      <p:bldP spid="2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01600">
                    <a:srgbClr val="FFFF00"/>
                  </a:glow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Ребус №12</a:t>
            </a:r>
            <a:endParaRPr lang="ru-RU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glow rad="101600">
                  <a:srgbClr val="FFFF00"/>
                </a:glow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0" y="5605153"/>
            <a:ext cx="1235034" cy="866899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758566" y="4500570"/>
            <a:ext cx="396000" cy="396000"/>
          </a:xfrm>
          <a:prstGeom prst="roundRect">
            <a:avLst/>
          </a:prstGeom>
          <a:solidFill>
            <a:srgbClr val="7030A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к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1150619" y="4500570"/>
            <a:ext cx="396000" cy="396000"/>
          </a:xfrm>
          <a:prstGeom prst="roundRect">
            <a:avLst/>
          </a:prstGeom>
          <a:solidFill>
            <a:srgbClr val="7030A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р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1547752" y="4500570"/>
            <a:ext cx="396000" cy="396000"/>
          </a:xfrm>
          <a:prstGeom prst="roundRect">
            <a:avLst/>
          </a:prstGeom>
          <a:solidFill>
            <a:srgbClr val="7030A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е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6720239" y="4500570"/>
            <a:ext cx="396000" cy="396000"/>
          </a:xfrm>
          <a:prstGeom prst="roundRect">
            <a:avLst/>
          </a:prstGeom>
          <a:solidFill>
            <a:srgbClr val="7030A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с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7112292" y="4500570"/>
            <a:ext cx="396000" cy="396000"/>
          </a:xfrm>
          <a:prstGeom prst="roundRect">
            <a:avLst/>
          </a:prstGeom>
          <a:solidFill>
            <a:srgbClr val="7030A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ы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7509425" y="4500570"/>
            <a:ext cx="396000" cy="396000"/>
          </a:xfrm>
          <a:prstGeom prst="roundRect">
            <a:avLst/>
          </a:prstGeom>
          <a:solidFill>
            <a:srgbClr val="7030A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р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8" name="Рисунок 2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6841" y="1540081"/>
            <a:ext cx="8481849" cy="2700000"/>
          </a:xfrm>
          <a:prstGeom prst="rect">
            <a:avLst/>
          </a:prstGeom>
          <a:noFill/>
          <a:ln w="57150">
            <a:solidFill>
              <a:schemeClr val="accent4">
                <a:lumMod val="75000"/>
              </a:schemeClr>
            </a:solidFill>
            <a:miter lim="800000"/>
            <a:headEnd/>
            <a:tailEnd/>
          </a:ln>
        </p:spPr>
      </p:pic>
      <p:sp>
        <p:nvSpPr>
          <p:cNvPr id="19" name="Скругленный прямоугольник 18"/>
          <p:cNvSpPr/>
          <p:nvPr/>
        </p:nvSpPr>
        <p:spPr>
          <a:xfrm>
            <a:off x="1940979" y="4500570"/>
            <a:ext cx="396000" cy="396000"/>
          </a:xfrm>
          <a:prstGeom prst="roundRect">
            <a:avLst/>
          </a:prstGeom>
          <a:solidFill>
            <a:srgbClr val="7030A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с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2333032" y="4500570"/>
            <a:ext cx="396000" cy="396000"/>
          </a:xfrm>
          <a:prstGeom prst="roundRect">
            <a:avLst/>
          </a:prstGeom>
          <a:solidFill>
            <a:srgbClr val="7030A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л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2730165" y="4500570"/>
            <a:ext cx="396000" cy="396000"/>
          </a:xfrm>
          <a:prstGeom prst="roundRect">
            <a:avLst/>
          </a:prstGeom>
          <a:solidFill>
            <a:srgbClr val="7030A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о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3580593" y="4500570"/>
            <a:ext cx="396000" cy="396000"/>
          </a:xfrm>
          <a:prstGeom prst="roundRect">
            <a:avLst/>
          </a:prstGeom>
          <a:solidFill>
            <a:srgbClr val="7030A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к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3972646" y="4500570"/>
            <a:ext cx="396000" cy="396000"/>
          </a:xfrm>
          <a:prstGeom prst="roundRect">
            <a:avLst/>
          </a:prstGeom>
          <a:solidFill>
            <a:srgbClr val="7030A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у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4369779" y="4500570"/>
            <a:ext cx="396000" cy="396000"/>
          </a:xfrm>
          <a:prstGeom prst="roundRect">
            <a:avLst/>
          </a:prstGeom>
          <a:solidFill>
            <a:srgbClr val="7030A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р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4763006" y="4500570"/>
            <a:ext cx="396000" cy="396000"/>
          </a:xfrm>
          <a:prstGeom prst="roundRect">
            <a:avLst/>
          </a:prstGeom>
          <a:solidFill>
            <a:srgbClr val="7030A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и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5155059" y="4500570"/>
            <a:ext cx="396000" cy="396000"/>
          </a:xfrm>
          <a:prstGeom prst="roundRect">
            <a:avLst/>
          </a:prstGeom>
          <a:solidFill>
            <a:srgbClr val="7030A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ц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5552192" y="4500570"/>
            <a:ext cx="396000" cy="396000"/>
          </a:xfrm>
          <a:prstGeom prst="roundRect">
            <a:avLst/>
          </a:prstGeom>
          <a:solidFill>
            <a:srgbClr val="7030A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а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583324" y="1623848"/>
            <a:ext cx="2286000" cy="2506718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Прямоугольник 42"/>
          <p:cNvSpPr/>
          <p:nvPr/>
        </p:nvSpPr>
        <p:spPr>
          <a:xfrm>
            <a:off x="3263462" y="1655379"/>
            <a:ext cx="2632841" cy="2506718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Прямоугольник 43"/>
          <p:cNvSpPr/>
          <p:nvPr/>
        </p:nvSpPr>
        <p:spPr>
          <a:xfrm>
            <a:off x="6101255" y="1655379"/>
            <a:ext cx="2585545" cy="2490952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3" name="Рисунок 22" descr="1c4875c563539ab10fe75a4e34dfbd08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067304" y="5506192"/>
            <a:ext cx="900000" cy="900000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8958 0.161 " pathEditMode="relative" ptsTypes="AA">
                                      <p:cBhvr>
                                        <p:cTn id="90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8958 0.161 " pathEditMode="relative" ptsTypes="AA">
                                      <p:cBhvr>
                                        <p:cTn id="92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8958 0.161 " pathEditMode="relative" ptsTypes="AA">
                                      <p:cBhvr>
                                        <p:cTn id="9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34 0.00231 L 0.00868 0.161 " pathEditMode="relative" rAng="0" ptsTypes="AA">
                                      <p:cBhvr>
                                        <p:cTn id="96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79"/>
                                    </p:animMotion>
                                  </p:childTnLst>
                                </p:cTn>
                              </p:par>
                              <p:par>
                                <p:cTn id="9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34 0.00231 L 0.00868 0.161 " pathEditMode="relative" rAng="0" ptsTypes="AA">
                                      <p:cBhvr>
                                        <p:cTn id="98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79"/>
                                    </p:animMotion>
                                  </p:childTnLst>
                                </p:cTn>
                              </p:par>
                              <p:par>
                                <p:cTn id="9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61 0.00462 L -0.20608 0.161 " pathEditMode="relative" rAng="0" ptsTypes="AA">
                                      <p:cBhvr>
                                        <p:cTn id="100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2" y="78"/>
                                    </p:animMotion>
                                  </p:childTnLst>
                                </p:cTn>
                              </p:par>
                              <p:par>
                                <p:cTn id="10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6 0.00462 L -0.20608 0.161 " pathEditMode="relative" rAng="0" ptsTypes="AA">
                                      <p:cBhvr>
                                        <p:cTn id="102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2" y="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</p:childTnLst>
        </p:cTn>
      </p:par>
    </p:tnLst>
    <p:bldLst>
      <p:bldP spid="35" grpId="0" animBg="1"/>
      <p:bldP spid="36" grpId="0" animBg="1"/>
      <p:bldP spid="36" grpId="1" animBg="1"/>
      <p:bldP spid="37" grpId="0" animBg="1"/>
      <p:bldP spid="37" grpId="1" animBg="1"/>
      <p:bldP spid="28" grpId="0" animBg="1"/>
      <p:bldP spid="28" grpId="1" animBg="1"/>
      <p:bldP spid="29" grpId="0" animBg="1"/>
      <p:bldP spid="29" grpId="1" animBg="1"/>
      <p:bldP spid="31" grpId="0" animBg="1"/>
      <p:bldP spid="19" grpId="0" animBg="1"/>
      <p:bldP spid="19" grpId="1" animBg="1"/>
      <p:bldP spid="20" grpId="0" animBg="1"/>
      <p:bldP spid="22" grpId="0" animBg="1"/>
      <p:bldP spid="26" grpId="0" animBg="1"/>
      <p:bldP spid="27" grpId="0" animBg="1"/>
      <p:bldP spid="27" grpId="1" animBg="1"/>
      <p:bldP spid="38" grpId="0" animBg="1"/>
      <p:bldP spid="38" grpId="1" animBg="1"/>
      <p:bldP spid="39" grpId="0" animBg="1"/>
      <p:bldP spid="40" grpId="0" animBg="1"/>
      <p:bldP spid="4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01600">
                    <a:srgbClr val="FFFF00"/>
                  </a:glow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Ребус №13</a:t>
            </a:r>
            <a:endParaRPr lang="ru-RU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glow rad="101600">
                  <a:srgbClr val="FFFF00"/>
                </a:glow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0" y="5605153"/>
            <a:ext cx="1235034" cy="866899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1364191" y="4500570"/>
            <a:ext cx="396000" cy="396000"/>
          </a:xfrm>
          <a:prstGeom prst="roundRect">
            <a:avLst/>
          </a:prstGeom>
          <a:solidFill>
            <a:srgbClr val="7030A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х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1756244" y="4500570"/>
            <a:ext cx="396000" cy="396000"/>
          </a:xfrm>
          <a:prstGeom prst="roundRect">
            <a:avLst/>
          </a:prstGeom>
          <a:solidFill>
            <a:srgbClr val="7030A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л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2153377" y="4500570"/>
            <a:ext cx="396000" cy="396000"/>
          </a:xfrm>
          <a:prstGeom prst="roundRect">
            <a:avLst/>
          </a:prstGeom>
          <a:solidFill>
            <a:srgbClr val="7030A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е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4713364" y="4500570"/>
            <a:ext cx="396000" cy="396000"/>
          </a:xfrm>
          <a:prstGeom prst="roundRect">
            <a:avLst/>
          </a:prstGeom>
          <a:solidFill>
            <a:srgbClr val="7030A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м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5105417" y="4500570"/>
            <a:ext cx="396000" cy="396000"/>
          </a:xfrm>
          <a:prstGeom prst="roundRect">
            <a:avLst/>
          </a:prstGeom>
          <a:solidFill>
            <a:srgbClr val="7030A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а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5502550" y="4500570"/>
            <a:ext cx="396000" cy="396000"/>
          </a:xfrm>
          <a:prstGeom prst="roundRect">
            <a:avLst/>
          </a:prstGeom>
          <a:solidFill>
            <a:srgbClr val="7030A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к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2546604" y="4500570"/>
            <a:ext cx="396000" cy="396000"/>
          </a:xfrm>
          <a:prstGeom prst="roundRect">
            <a:avLst/>
          </a:prstGeom>
          <a:solidFill>
            <a:srgbClr val="7030A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б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3" name="Рисунок 3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1891" y="1571984"/>
            <a:ext cx="7980218" cy="2700000"/>
          </a:xfrm>
          <a:prstGeom prst="rect">
            <a:avLst/>
          </a:prstGeom>
          <a:noFill/>
          <a:ln w="57150">
            <a:solidFill>
              <a:schemeClr val="accent4">
                <a:lumMod val="75000"/>
              </a:schemeClr>
            </a:solidFill>
            <a:miter lim="800000"/>
            <a:headEnd/>
            <a:tailEnd/>
          </a:ln>
        </p:spPr>
      </p:pic>
      <p:sp>
        <p:nvSpPr>
          <p:cNvPr id="24" name="Скругленный прямоугольник 23"/>
          <p:cNvSpPr/>
          <p:nvPr/>
        </p:nvSpPr>
        <p:spPr>
          <a:xfrm>
            <a:off x="6862457" y="4476820"/>
            <a:ext cx="396000" cy="396000"/>
          </a:xfrm>
          <a:prstGeom prst="roundRect">
            <a:avLst/>
          </a:prstGeom>
          <a:solidFill>
            <a:srgbClr val="7030A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к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7254510" y="4476820"/>
            <a:ext cx="396000" cy="396000"/>
          </a:xfrm>
          <a:prstGeom prst="roundRect">
            <a:avLst/>
          </a:prstGeom>
          <a:solidFill>
            <a:srgbClr val="7030A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р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7651643" y="4476820"/>
            <a:ext cx="396000" cy="396000"/>
          </a:xfrm>
          <a:prstGeom prst="roundRect">
            <a:avLst/>
          </a:prstGeom>
          <a:solidFill>
            <a:srgbClr val="7030A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е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8044870" y="4476820"/>
            <a:ext cx="396000" cy="396000"/>
          </a:xfrm>
          <a:prstGeom prst="roundRect">
            <a:avLst/>
          </a:prstGeom>
          <a:solidFill>
            <a:srgbClr val="7030A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м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688769" y="1793174"/>
            <a:ext cx="3051958" cy="2422566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/>
          <p:cNvSpPr/>
          <p:nvPr/>
        </p:nvSpPr>
        <p:spPr>
          <a:xfrm>
            <a:off x="3859481" y="1603169"/>
            <a:ext cx="2766950" cy="2636322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Прямоугольник 45"/>
          <p:cNvSpPr/>
          <p:nvPr/>
        </p:nvSpPr>
        <p:spPr>
          <a:xfrm>
            <a:off x="6614556" y="1686296"/>
            <a:ext cx="1828800" cy="2493818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" name="Рисунок 19" descr="1c4875c563539ab10fe75a4e34dfbd08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067304" y="5506192"/>
            <a:ext cx="900000" cy="900000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4809 0.17106 " pathEditMode="relative" ptsTypes="AA">
                                      <p:cBhvr>
                                        <p:cTn id="70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1788 0.17106 " pathEditMode="relative" ptsTypes="AA">
                                      <p:cBhvr>
                                        <p:cTn id="72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1788 0.17106 " pathEditMode="relative" ptsTypes="AA">
                                      <p:cBhvr>
                                        <p:cTn id="74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47 0.00232 L -0.30902 0.17454 " pathEditMode="relative" rAng="0" ptsTypes="AA">
                                      <p:cBhvr>
                                        <p:cTn id="76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3" y="86"/>
                                    </p:animMotion>
                                  </p:childTnLst>
                                </p:cTn>
                              </p:par>
                              <p:par>
                                <p:cTn id="7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1.48148E-6 L -0.22361 0.17477 " pathEditMode="relative" rAng="0" ptsTypes="AA">
                                      <p:cBhvr>
                                        <p:cTn id="78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2" y="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</p:childTnLst>
        </p:cTn>
      </p:par>
    </p:tnLst>
    <p:bldLst>
      <p:bldP spid="35" grpId="0" animBg="1"/>
      <p:bldP spid="35" grpId="1" animBg="1"/>
      <p:bldP spid="36" grpId="0" animBg="1"/>
      <p:bldP spid="37" grpId="0" animBg="1"/>
      <p:bldP spid="28" grpId="0" animBg="1"/>
      <p:bldP spid="29" grpId="0" animBg="1"/>
      <p:bldP spid="29" grpId="1" animBg="1"/>
      <p:bldP spid="31" grpId="0" animBg="1"/>
      <p:bldP spid="31" grpId="1" animBg="1"/>
      <p:bldP spid="19" grpId="0" animBg="1"/>
      <p:bldP spid="24" grpId="0" animBg="1"/>
      <p:bldP spid="25" grpId="0" animBg="1"/>
      <p:bldP spid="25" grpId="1" animBg="1"/>
      <p:bldP spid="32" grpId="0" animBg="1"/>
      <p:bldP spid="32" grpId="1" animBg="1"/>
      <p:bldP spid="3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01600">
                    <a:srgbClr val="FFFF00"/>
                  </a:glow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Ребус №14</a:t>
            </a:r>
            <a:endParaRPr lang="ru-RU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glow rad="101600">
                  <a:srgbClr val="FFFF00"/>
                </a:glow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0" y="5605153"/>
            <a:ext cx="1235034" cy="866899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3703989" y="4500570"/>
            <a:ext cx="396000" cy="396000"/>
          </a:xfrm>
          <a:prstGeom prst="roundRect">
            <a:avLst/>
          </a:prstGeom>
          <a:solidFill>
            <a:srgbClr val="7030A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к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4096042" y="4500570"/>
            <a:ext cx="396000" cy="396000"/>
          </a:xfrm>
          <a:prstGeom prst="roundRect">
            <a:avLst/>
          </a:prstGeom>
          <a:solidFill>
            <a:srgbClr val="7030A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р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4493175" y="4500570"/>
            <a:ext cx="396000" cy="396000"/>
          </a:xfrm>
          <a:prstGeom prst="roundRect">
            <a:avLst/>
          </a:prstGeom>
          <a:solidFill>
            <a:srgbClr val="7030A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о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6862457" y="4476820"/>
            <a:ext cx="396000" cy="396000"/>
          </a:xfrm>
          <a:prstGeom prst="roundRect">
            <a:avLst/>
          </a:prstGeom>
          <a:solidFill>
            <a:srgbClr val="7030A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е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7254510" y="4476820"/>
            <a:ext cx="396000" cy="396000"/>
          </a:xfrm>
          <a:prstGeom prst="roundRect">
            <a:avLst/>
          </a:prstGeom>
          <a:solidFill>
            <a:srgbClr val="7030A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ф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7651643" y="4476820"/>
            <a:ext cx="396000" cy="396000"/>
          </a:xfrm>
          <a:prstGeom prst="roundRect">
            <a:avLst/>
          </a:prstGeom>
          <a:solidFill>
            <a:srgbClr val="7030A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о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8044870" y="4476820"/>
            <a:ext cx="396000" cy="396000"/>
          </a:xfrm>
          <a:prstGeom prst="roundRect">
            <a:avLst/>
          </a:prstGeom>
          <a:solidFill>
            <a:srgbClr val="7030A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н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" name="Рисунок 4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5259" y="1524668"/>
            <a:ext cx="8136657" cy="2700000"/>
          </a:xfrm>
          <a:prstGeom prst="rect">
            <a:avLst/>
          </a:prstGeom>
          <a:noFill/>
          <a:ln w="57150">
            <a:solidFill>
              <a:schemeClr val="accent4">
                <a:lumMod val="75000"/>
              </a:schemeClr>
            </a:solidFill>
            <a:miter lim="800000"/>
            <a:headEnd/>
            <a:tailEnd/>
          </a:ln>
        </p:spPr>
      </p:pic>
      <p:sp>
        <p:nvSpPr>
          <p:cNvPr id="21" name="Скругленный прямоугольник 20"/>
          <p:cNvSpPr/>
          <p:nvPr/>
        </p:nvSpPr>
        <p:spPr>
          <a:xfrm>
            <a:off x="1865661" y="4500570"/>
            <a:ext cx="396000" cy="396000"/>
          </a:xfrm>
          <a:prstGeom prst="roundRect">
            <a:avLst/>
          </a:prstGeom>
          <a:solidFill>
            <a:srgbClr val="7030A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и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2263317" y="4500570"/>
            <a:ext cx="396000" cy="396000"/>
          </a:xfrm>
          <a:prstGeom prst="roundRect">
            <a:avLst/>
          </a:prstGeom>
          <a:solidFill>
            <a:srgbClr val="7030A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н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2655370" y="4500570"/>
            <a:ext cx="396000" cy="396000"/>
          </a:xfrm>
          <a:prstGeom prst="roundRect">
            <a:avLst/>
          </a:prstGeom>
          <a:solidFill>
            <a:srgbClr val="7030A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а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692770" y="4500570"/>
            <a:ext cx="396000" cy="396000"/>
          </a:xfrm>
          <a:prstGeom prst="roundRect">
            <a:avLst/>
          </a:prstGeom>
          <a:solidFill>
            <a:srgbClr val="7030A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м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1084823" y="4500570"/>
            <a:ext cx="396000" cy="396000"/>
          </a:xfrm>
          <a:prstGeom prst="roundRect">
            <a:avLst/>
          </a:prstGeom>
          <a:solidFill>
            <a:srgbClr val="7030A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а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1481956" y="4500570"/>
            <a:ext cx="396000" cy="396000"/>
          </a:xfrm>
          <a:prstGeom prst="roundRect">
            <a:avLst/>
          </a:prstGeom>
          <a:solidFill>
            <a:srgbClr val="7030A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л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4896937" y="4500570"/>
            <a:ext cx="396000" cy="396000"/>
          </a:xfrm>
          <a:prstGeom prst="roundRect">
            <a:avLst/>
          </a:prstGeom>
          <a:solidFill>
            <a:srgbClr val="7030A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т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5674923" y="4476820"/>
            <a:ext cx="396000" cy="396000"/>
          </a:xfrm>
          <a:prstGeom prst="roundRect">
            <a:avLst/>
          </a:prstGeom>
          <a:solidFill>
            <a:srgbClr val="7030A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т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6066976" y="4476820"/>
            <a:ext cx="396000" cy="396000"/>
          </a:xfrm>
          <a:prstGeom prst="roundRect">
            <a:avLst/>
          </a:prstGeom>
          <a:solidFill>
            <a:srgbClr val="7030A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е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6464109" y="4476820"/>
            <a:ext cx="396000" cy="396000"/>
          </a:xfrm>
          <a:prstGeom prst="roundRect">
            <a:avLst/>
          </a:prstGeom>
          <a:solidFill>
            <a:srgbClr val="7030A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л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605643" y="1603169"/>
            <a:ext cx="2600696" cy="2612571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Прямоугольник 46"/>
          <p:cNvSpPr/>
          <p:nvPr/>
        </p:nvSpPr>
        <p:spPr>
          <a:xfrm>
            <a:off x="3289465" y="1567543"/>
            <a:ext cx="1840675" cy="2612571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Прямоугольник 47"/>
          <p:cNvSpPr/>
          <p:nvPr/>
        </p:nvSpPr>
        <p:spPr>
          <a:xfrm>
            <a:off x="5213268" y="1591294"/>
            <a:ext cx="3277589" cy="2576945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4" name="Рисунок 33" descr="1c4875c563539ab10fe75a4e34dfbd08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067304" y="5506192"/>
            <a:ext cx="900000" cy="900000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96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7" fill="hold">
                      <p:stCondLst>
                        <p:cond delay="0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46 0.15869 " pathEditMode="relative" ptsTypes="AA">
                                      <p:cBhvr>
                                        <p:cTn id="100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0.00231 L 0.16007 0.15938 " pathEditMode="relative" rAng="0" ptsTypes="AA">
                                      <p:cBhvr>
                                        <p:cTn id="10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0" y="78"/>
                                    </p:animMotion>
                                  </p:childTnLst>
                                </p:cTn>
                              </p:par>
                              <p:par>
                                <p:cTn id="10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6 -0.00463 L 0.00086 0.15984 " pathEditMode="relative" rAng="0" ptsTypes="AA">
                                      <p:cBhvr>
                                        <p:cTn id="104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" y="82"/>
                                    </p:animMotion>
                                  </p:childTnLst>
                                </p:cTn>
                              </p:par>
                              <p:par>
                                <p:cTn id="10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6 -0.00463 L 0.00087 0.15984 " pathEditMode="relative" rAng="0" ptsTypes="AA">
                                      <p:cBhvr>
                                        <p:cTn id="106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" y="82"/>
                                    </p:animMotion>
                                  </p:childTnLst>
                                </p:cTn>
                              </p:par>
                              <p:par>
                                <p:cTn id="10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61 -0.00463 L 0.00087 0.15984 " pathEditMode="relative" rAng="0" ptsTypes="AA">
                                      <p:cBhvr>
                                        <p:cTn id="108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" y="82"/>
                                    </p:animMotion>
                                  </p:childTnLst>
                                </p:cTn>
                              </p:par>
                              <p:par>
                                <p:cTn id="10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868 0.00116 L -0.25833 0.16215 " pathEditMode="relative" rAng="0" ptsTypes="AA">
                                      <p:cBhvr>
                                        <p:cTn id="110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4" y="80"/>
                                    </p:animMotion>
                                  </p:childTnLst>
                                </p:cTn>
                              </p:par>
                              <p:par>
                                <p:cTn id="11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868 0.00116 L -0.25833 0.16215 " pathEditMode="relative" rAng="0" ptsTypes="AA">
                                      <p:cBhvr>
                                        <p:cTn id="112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4" y="80"/>
                                    </p:animMotion>
                                  </p:childTnLst>
                                </p:cTn>
                              </p:par>
                              <p:par>
                                <p:cTn id="11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868 0.00116 L -0.25833 0.16215 " pathEditMode="relative" rAng="0" ptsTypes="AA">
                                      <p:cBhvr>
                                        <p:cTn id="114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4" y="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</p:childTnLst>
        </p:cTn>
      </p:par>
    </p:tnLst>
    <p:bldLst>
      <p:bldP spid="28" grpId="0" animBg="1"/>
      <p:bldP spid="28" grpId="1" animBg="1"/>
      <p:bldP spid="29" grpId="0" animBg="1"/>
      <p:bldP spid="29" grpId="1" animBg="1"/>
      <p:bldP spid="31" grpId="0" animBg="1"/>
      <p:bldP spid="31" grpId="1" animBg="1"/>
      <p:bldP spid="24" grpId="0" animBg="1"/>
      <p:bldP spid="25" grpId="0" animBg="1"/>
      <p:bldP spid="25" grpId="1" animBg="1"/>
      <p:bldP spid="32" grpId="0" animBg="1"/>
      <p:bldP spid="32" grpId="1" animBg="1"/>
      <p:bldP spid="33" grpId="0" animBg="1"/>
      <p:bldP spid="33" grpId="1" animBg="1"/>
      <p:bldP spid="21" grpId="0" animBg="1"/>
      <p:bldP spid="21" grpId="1" animBg="1"/>
      <p:bldP spid="22" grpId="0" animBg="1"/>
      <p:bldP spid="26" grpId="0" animBg="1"/>
      <p:bldP spid="27" grpId="0" animBg="1"/>
      <p:bldP spid="27" grpId="1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01600">
                    <a:srgbClr val="FFFF00"/>
                  </a:glow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Ребус №15</a:t>
            </a:r>
            <a:endParaRPr lang="ru-RU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glow rad="101600">
                  <a:srgbClr val="FFFF00"/>
                </a:glow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0" y="5605153"/>
            <a:ext cx="1235034" cy="866899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4146505" y="4476820"/>
            <a:ext cx="396000" cy="396000"/>
          </a:xfrm>
          <a:prstGeom prst="roundRect">
            <a:avLst/>
          </a:prstGeom>
          <a:solidFill>
            <a:srgbClr val="7030A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м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4538558" y="4476820"/>
            <a:ext cx="396000" cy="396000"/>
          </a:xfrm>
          <a:prstGeom prst="roundRect">
            <a:avLst/>
          </a:prstGeom>
          <a:solidFill>
            <a:srgbClr val="7030A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в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4935691" y="4476820"/>
            <a:ext cx="396000" cy="396000"/>
          </a:xfrm>
          <a:prstGeom prst="roundRect">
            <a:avLst/>
          </a:prstGeom>
          <a:solidFill>
            <a:srgbClr val="7030A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а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5328918" y="4476820"/>
            <a:ext cx="396000" cy="396000"/>
          </a:xfrm>
          <a:prstGeom prst="roundRect">
            <a:avLst/>
          </a:prstGeom>
          <a:solidFill>
            <a:srgbClr val="7030A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й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1565405" y="4500570"/>
            <a:ext cx="396000" cy="396000"/>
          </a:xfrm>
          <a:prstGeom prst="roundRect">
            <a:avLst/>
          </a:prstGeom>
          <a:solidFill>
            <a:srgbClr val="7030A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р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1963061" y="4500570"/>
            <a:ext cx="396000" cy="396000"/>
          </a:xfrm>
          <a:prstGeom prst="roundRect">
            <a:avLst/>
          </a:prstGeom>
          <a:solidFill>
            <a:srgbClr val="7030A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о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392514" y="4500570"/>
            <a:ext cx="396000" cy="396000"/>
          </a:xfrm>
          <a:prstGeom prst="roundRect">
            <a:avLst/>
          </a:prstGeom>
          <a:solidFill>
            <a:srgbClr val="7030A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в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784567" y="4500570"/>
            <a:ext cx="396000" cy="396000"/>
          </a:xfrm>
          <a:prstGeom prst="roundRect">
            <a:avLst/>
          </a:prstGeom>
          <a:solidFill>
            <a:srgbClr val="7030A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е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1181700" y="4500570"/>
            <a:ext cx="396000" cy="396000"/>
          </a:xfrm>
          <a:prstGeom prst="roundRect">
            <a:avLst/>
          </a:prstGeom>
          <a:solidFill>
            <a:srgbClr val="7030A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д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2958971" y="4476820"/>
            <a:ext cx="396000" cy="396000"/>
          </a:xfrm>
          <a:prstGeom prst="roundRect">
            <a:avLst/>
          </a:prstGeom>
          <a:solidFill>
            <a:srgbClr val="7030A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т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3351024" y="4476820"/>
            <a:ext cx="396000" cy="396000"/>
          </a:xfrm>
          <a:prstGeom prst="roundRect">
            <a:avLst/>
          </a:prstGeom>
          <a:solidFill>
            <a:srgbClr val="7030A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р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3748157" y="4476820"/>
            <a:ext cx="396000" cy="396000"/>
          </a:xfrm>
          <a:prstGeom prst="roundRect">
            <a:avLst/>
          </a:prstGeom>
          <a:solidFill>
            <a:srgbClr val="7030A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а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9" name="Рисунок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2013" y="1494347"/>
            <a:ext cx="8679976" cy="2700000"/>
          </a:xfrm>
          <a:prstGeom prst="rect">
            <a:avLst/>
          </a:prstGeom>
          <a:noFill/>
          <a:ln w="57150">
            <a:solidFill>
              <a:schemeClr val="accent4">
                <a:lumMod val="75000"/>
              </a:schemeClr>
            </a:solidFill>
            <a:miter lim="800000"/>
            <a:headEnd/>
            <a:tailEnd/>
          </a:ln>
        </p:spPr>
      </p:pic>
      <p:sp>
        <p:nvSpPr>
          <p:cNvPr id="50" name="Скругленный прямоугольник 49"/>
          <p:cNvSpPr/>
          <p:nvPr/>
        </p:nvSpPr>
        <p:spPr>
          <a:xfrm>
            <a:off x="7121717" y="4476820"/>
            <a:ext cx="396000" cy="396000"/>
          </a:xfrm>
          <a:prstGeom prst="roundRect">
            <a:avLst/>
          </a:prstGeom>
          <a:solidFill>
            <a:srgbClr val="7030A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т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7513770" y="4476820"/>
            <a:ext cx="396000" cy="396000"/>
          </a:xfrm>
          <a:prstGeom prst="roundRect">
            <a:avLst/>
          </a:prstGeom>
          <a:solidFill>
            <a:srgbClr val="7030A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о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Скругленный прямоугольник 51"/>
          <p:cNvSpPr/>
          <p:nvPr/>
        </p:nvSpPr>
        <p:spPr>
          <a:xfrm>
            <a:off x="7910903" y="4476820"/>
            <a:ext cx="396000" cy="396000"/>
          </a:xfrm>
          <a:prstGeom prst="roundRect">
            <a:avLst/>
          </a:prstGeom>
          <a:solidFill>
            <a:srgbClr val="7030A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л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8304130" y="4476820"/>
            <a:ext cx="396000" cy="396000"/>
          </a:xfrm>
          <a:prstGeom prst="roundRect">
            <a:avLst/>
          </a:prstGeom>
          <a:solidFill>
            <a:srgbClr val="7030A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ё</a:t>
            </a:r>
          </a:p>
        </p:txBody>
      </p:sp>
      <p:sp>
        <p:nvSpPr>
          <p:cNvPr id="54" name="Скругленный прямоугольник 53"/>
          <p:cNvSpPr/>
          <p:nvPr/>
        </p:nvSpPr>
        <p:spPr>
          <a:xfrm>
            <a:off x="5934183" y="4476820"/>
            <a:ext cx="396000" cy="396000"/>
          </a:xfrm>
          <a:prstGeom prst="roundRect">
            <a:avLst/>
          </a:prstGeom>
          <a:solidFill>
            <a:srgbClr val="7030A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в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Скругленный прямоугольник 54"/>
          <p:cNvSpPr/>
          <p:nvPr/>
        </p:nvSpPr>
        <p:spPr>
          <a:xfrm>
            <a:off x="6326236" y="4476820"/>
            <a:ext cx="396000" cy="396000"/>
          </a:xfrm>
          <a:prstGeom prst="roundRect">
            <a:avLst/>
          </a:prstGeom>
          <a:solidFill>
            <a:srgbClr val="7030A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е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Скругленный прямоугольник 55"/>
          <p:cNvSpPr/>
          <p:nvPr/>
        </p:nvSpPr>
        <p:spPr>
          <a:xfrm>
            <a:off x="6723369" y="4476820"/>
            <a:ext cx="396000" cy="396000"/>
          </a:xfrm>
          <a:prstGeom prst="roundRect">
            <a:avLst/>
          </a:prstGeom>
          <a:solidFill>
            <a:srgbClr val="7030A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р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Скругленный прямоугольник 56"/>
          <p:cNvSpPr/>
          <p:nvPr/>
        </p:nvSpPr>
        <p:spPr>
          <a:xfrm>
            <a:off x="8707056" y="4476820"/>
            <a:ext cx="396000" cy="396000"/>
          </a:xfrm>
          <a:prstGeom prst="roundRect">
            <a:avLst/>
          </a:prstGeom>
          <a:solidFill>
            <a:srgbClr val="7030A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т</a:t>
            </a:r>
          </a:p>
        </p:txBody>
      </p:sp>
      <p:sp>
        <p:nvSpPr>
          <p:cNvPr id="58" name="Прямоугольник 57"/>
          <p:cNvSpPr/>
          <p:nvPr/>
        </p:nvSpPr>
        <p:spPr>
          <a:xfrm>
            <a:off x="286603" y="1583140"/>
            <a:ext cx="2715904" cy="2524836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Прямоугольник 58"/>
          <p:cNvSpPr/>
          <p:nvPr/>
        </p:nvSpPr>
        <p:spPr>
          <a:xfrm>
            <a:off x="3166281" y="1569493"/>
            <a:ext cx="3138985" cy="2538483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Прямоугольник 59"/>
          <p:cNvSpPr/>
          <p:nvPr/>
        </p:nvSpPr>
        <p:spPr>
          <a:xfrm>
            <a:off x="6387152" y="1569493"/>
            <a:ext cx="2470245" cy="2565779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9" name="Рисунок 28" descr="unnamed.png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8190263" y="408956"/>
            <a:ext cx="720000" cy="720000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6945 0.18552 " pathEditMode="relative" ptsTypes="AA">
                                      <p:cBhvr>
                                        <p:cTn id="115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6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6945 0.18552 " pathEditMode="relative" ptsTypes="AA">
                                      <p:cBhvr>
                                        <p:cTn id="117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8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74 1.44113E-6 L -0.15486 0.18783 " pathEditMode="relative" rAng="0" ptsTypes="AA">
                                      <p:cBhvr>
                                        <p:cTn id="119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7" y="94"/>
                                    </p:animMotion>
                                  </p:childTnLst>
                                </p:cTn>
                              </p:par>
                              <p:par>
                                <p:cTn id="120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74 1.44113E-6 L -0.15486 0.18783 " pathEditMode="relative" rAng="0" ptsTypes="AA">
                                      <p:cBhvr>
                                        <p:cTn id="121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7" y="94"/>
                                    </p:animMotion>
                                  </p:childTnLst>
                                </p:cTn>
                              </p:par>
                              <p:par>
                                <p:cTn id="122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87 0.00462 L -0.17743 0.18783 " pathEditMode="relative" rAng="0" ptsTypes="AA">
                                      <p:cBhvr>
                                        <p:cTn id="123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9" y="92"/>
                                    </p:animMotion>
                                  </p:childTnLst>
                                </p:cTn>
                              </p:par>
                              <p:par>
                                <p:cTn id="124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87 0.00462 L -0.17743 0.18783 " pathEditMode="relative" rAng="0" ptsTypes="AA">
                                      <p:cBhvr>
                                        <p:cTn id="125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9" y="92"/>
                                    </p:animMotion>
                                  </p:childTnLst>
                                </p:cTn>
                              </p:par>
                              <p:par>
                                <p:cTn id="126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87 0.00462 L -0.17743 0.18783 " pathEditMode="relative" rAng="0" ptsTypes="AA">
                                      <p:cBhvr>
                                        <p:cTn id="127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9" y="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32" grpId="0" animBg="1"/>
      <p:bldP spid="32" grpId="1" animBg="1"/>
      <p:bldP spid="33" grpId="0" animBg="1"/>
      <p:bldP spid="33" grpId="1" animBg="1"/>
      <p:bldP spid="21" grpId="0" animBg="1"/>
      <p:bldP spid="21" grpId="1" animBg="1"/>
      <p:bldP spid="22" grpId="0" animBg="1"/>
      <p:bldP spid="27" grpId="0" animBg="1"/>
      <p:bldP spid="38" grpId="0" animBg="1"/>
      <p:bldP spid="39" grpId="0" animBg="1"/>
      <p:bldP spid="39" grpId="1" animBg="1"/>
      <p:bldP spid="41" grpId="0" animBg="1"/>
      <p:bldP spid="42" grpId="0" animBg="1"/>
      <p:bldP spid="43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4" grpId="1" animBg="1"/>
      <p:bldP spid="55" grpId="0" animBg="1"/>
      <p:bldP spid="55" grpId="1" animBg="1"/>
      <p:bldP spid="56" grpId="0" animBg="1"/>
      <p:bldP spid="56" grpId="1" animBg="1"/>
      <p:bldP spid="5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01600">
                    <a:srgbClr val="FFFF00"/>
                  </a:glow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Источники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>
              <a:lnSpc>
                <a:spcPct val="160000"/>
              </a:lnSpc>
            </a:pPr>
            <a:r>
              <a:rPr lang="en-US" sz="2000" dirty="0" smtClean="0">
                <a:latin typeface="Cambria" pitchFamily="18" charset="0"/>
                <a:hlinkClick r:id="rId2"/>
              </a:rPr>
              <a:t>http</a:t>
            </a:r>
            <a:r>
              <a:rPr lang="ru-RU" sz="2000" dirty="0" smtClean="0">
                <a:latin typeface="Cambria" pitchFamily="18" charset="0"/>
                <a:hlinkClick r:id="rId2"/>
              </a:rPr>
              <a:t>://</a:t>
            </a:r>
            <a:r>
              <a:rPr lang="en-US" sz="2000" dirty="0" err="1" smtClean="0">
                <a:latin typeface="Cambria" pitchFamily="18" charset="0"/>
                <a:hlinkClick r:id="rId2"/>
              </a:rPr>
              <a:t>aida</a:t>
            </a:r>
            <a:r>
              <a:rPr lang="ru-RU" sz="2000" dirty="0" smtClean="0">
                <a:latin typeface="Cambria" pitchFamily="18" charset="0"/>
                <a:hlinkClick r:id="rId2"/>
              </a:rPr>
              <a:t>.</a:t>
            </a:r>
            <a:r>
              <a:rPr lang="en-US" sz="2000" dirty="0" err="1" smtClean="0">
                <a:latin typeface="Cambria" pitchFamily="18" charset="0"/>
                <a:hlinkClick r:id="rId2"/>
              </a:rPr>
              <a:t>ucoz</a:t>
            </a:r>
            <a:r>
              <a:rPr lang="ru-RU" sz="2000" dirty="0" smtClean="0">
                <a:latin typeface="Cambria" pitchFamily="18" charset="0"/>
                <a:hlinkClick r:id="rId2"/>
              </a:rPr>
              <a:t>.</a:t>
            </a:r>
            <a:r>
              <a:rPr lang="en-US" sz="2000" dirty="0" err="1" smtClean="0">
                <a:latin typeface="Cambria" pitchFamily="18" charset="0"/>
                <a:hlinkClick r:id="rId2"/>
              </a:rPr>
              <a:t>ru</a:t>
            </a:r>
            <a:r>
              <a:rPr lang="ru-RU" sz="2000" dirty="0" smtClean="0">
                <a:latin typeface="Cambria" pitchFamily="18" charset="0"/>
              </a:rPr>
              <a:t> – фон презентации</a:t>
            </a:r>
          </a:p>
          <a:p>
            <a:pPr>
              <a:lnSpc>
                <a:spcPct val="160000"/>
              </a:lnSpc>
            </a:pPr>
            <a:r>
              <a:rPr lang="en-US" sz="2000" dirty="0" smtClean="0">
                <a:latin typeface="Cambria" pitchFamily="18" charset="0"/>
                <a:hlinkClick r:id="rId3"/>
              </a:rPr>
              <a:t>http://dg51.mycdn.me/getImage?photoId=409551732469&amp;photoType=6</a:t>
            </a:r>
            <a:r>
              <a:rPr lang="ru-RU" sz="2000" dirty="0" smtClean="0">
                <a:latin typeface="Cambria" pitchFamily="18" charset="0"/>
              </a:rPr>
              <a:t> –домик</a:t>
            </a:r>
          </a:p>
          <a:p>
            <a:pPr>
              <a:lnSpc>
                <a:spcPct val="160000"/>
              </a:lnSpc>
            </a:pPr>
            <a:r>
              <a:rPr lang="en-US" sz="2000" dirty="0" smtClean="0">
                <a:latin typeface="Cambria" pitchFamily="18" charset="0"/>
                <a:hlinkClick r:id="rId4"/>
              </a:rPr>
              <a:t>http://lh6.ggpht.com/CdbhcRF90QV45mhvCayhAwfgeIEs-543QHEax_RgeV02kaN994mTJOJdJlcL8lA445Q=w300</a:t>
            </a:r>
            <a:r>
              <a:rPr lang="ru-RU" sz="2000" dirty="0" smtClean="0">
                <a:latin typeface="Cambria" pitchFamily="18" charset="0"/>
              </a:rPr>
              <a:t> – выход</a:t>
            </a:r>
          </a:p>
          <a:p>
            <a:pPr>
              <a:lnSpc>
                <a:spcPct val="160000"/>
              </a:lnSpc>
            </a:pPr>
            <a:r>
              <a:rPr lang="en-US" sz="2000" dirty="0" smtClean="0">
                <a:latin typeface="Cambria" pitchFamily="18" charset="0"/>
                <a:hlinkClick r:id="rId5"/>
              </a:rPr>
              <a:t>http://boomerhealthinstitute.com/wp-content/uploads/2014/01/bigstock-Book-Icon-Blue-Isolated-On-Wh-2921239.jpg</a:t>
            </a:r>
            <a:r>
              <a:rPr lang="ru-RU" sz="2000" dirty="0" smtClean="0">
                <a:latin typeface="Cambria" pitchFamily="18" charset="0"/>
              </a:rPr>
              <a:t> - книга</a:t>
            </a:r>
          </a:p>
          <a:p>
            <a:pPr>
              <a:lnSpc>
                <a:spcPct val="160000"/>
              </a:lnSpc>
            </a:pPr>
            <a:r>
              <a:rPr lang="en-US" sz="2000" dirty="0" smtClean="0">
                <a:latin typeface="Cambria" pitchFamily="18" charset="0"/>
                <a:hlinkClick r:id="rId6"/>
              </a:rPr>
              <a:t>http://lpmotor.s3.amazonaws.com/1/c/4/1c4875c563539ab10fe75a4e34dfbd08.png</a:t>
            </a:r>
            <a:r>
              <a:rPr lang="ru-RU" sz="2000" dirty="0" smtClean="0">
                <a:latin typeface="Cambria" pitchFamily="18" charset="0"/>
              </a:rPr>
              <a:t> - стрелка вправо</a:t>
            </a:r>
          </a:p>
          <a:p>
            <a:pPr>
              <a:lnSpc>
                <a:spcPct val="160000"/>
              </a:lnSpc>
            </a:pPr>
            <a:r>
              <a:rPr lang="en-US" sz="2000" dirty="0" smtClean="0">
                <a:latin typeface="Cambria" pitchFamily="18" charset="0"/>
                <a:hlinkClick r:id="rId7"/>
              </a:rPr>
              <a:t>http://ocrtdiu.3dn.ru/foto/2015/4.jpg</a:t>
            </a:r>
            <a:r>
              <a:rPr lang="ru-RU" sz="2000" dirty="0" smtClean="0">
                <a:latin typeface="Cambria" pitchFamily="18" charset="0"/>
              </a:rPr>
              <a:t> - дети, собака и компьютер</a:t>
            </a:r>
          </a:p>
          <a:p>
            <a:pPr>
              <a:lnSpc>
                <a:spcPct val="160000"/>
              </a:lnSpc>
            </a:pPr>
            <a:r>
              <a:rPr lang="en-US" sz="2000" dirty="0" smtClean="0">
                <a:latin typeface="Cambria" pitchFamily="18" charset="0"/>
                <a:hlinkClick r:id="rId7"/>
              </a:rPr>
              <a:t>http://ocrtdiu.3dn.ru/foto/2015/4.jpg</a:t>
            </a:r>
            <a:r>
              <a:rPr lang="ru-RU" sz="2000" dirty="0" smtClean="0">
                <a:latin typeface="Cambria" pitchFamily="18" charset="0"/>
              </a:rPr>
              <a:t> - компьютер</a:t>
            </a:r>
          </a:p>
          <a:p>
            <a:endParaRPr lang="ru-RU" sz="2000" dirty="0" smtClean="0">
              <a:latin typeface="Cambria" pitchFamily="18" charset="0"/>
            </a:endParaRPr>
          </a:p>
          <a:p>
            <a:endParaRPr lang="ru-RU" sz="2000" dirty="0">
              <a:latin typeface="Cambria" pitchFamily="18" charset="0"/>
            </a:endParaRPr>
          </a:p>
        </p:txBody>
      </p:sp>
      <p:pic>
        <p:nvPicPr>
          <p:cNvPr id="4" name="Рисунок 3" descr="getImage.jpg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8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61256" y="383639"/>
            <a:ext cx="720000" cy="720000"/>
          </a:xfrm>
          <a:prstGeom prst="rect">
            <a:avLst/>
          </a:prstGeom>
        </p:spPr>
      </p:pic>
      <p:pic>
        <p:nvPicPr>
          <p:cNvPr id="5" name="Рисунок 4" descr="unnamed.png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9" cstate="screen"/>
          <a:stretch>
            <a:fillRect/>
          </a:stretch>
        </p:blipFill>
        <p:spPr>
          <a:xfrm>
            <a:off x="8190263" y="408956"/>
            <a:ext cx="720000" cy="720000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01600">
                    <a:srgbClr val="FFFF00"/>
                  </a:glow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Инструкция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07817" y="1365662"/>
            <a:ext cx="8710551" cy="479763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ru-RU" sz="2000" dirty="0" smtClean="0">
                <a:latin typeface="Cambria" pitchFamily="18" charset="0"/>
                <a:cs typeface="Arial" pitchFamily="34" charset="0"/>
              </a:rPr>
              <a:t>1.  Для проверки нужно сначала щёлкнуть последовательно по каждой картинке ребуса. После этого под каждым рисунком появится исходное слово.</a:t>
            </a:r>
          </a:p>
          <a:p>
            <a:pPr>
              <a:lnSpc>
                <a:spcPct val="150000"/>
              </a:lnSpc>
              <a:buNone/>
            </a:pPr>
            <a:r>
              <a:rPr lang="ru-RU" sz="2000" dirty="0" smtClean="0">
                <a:latin typeface="Cambria" pitchFamily="18" charset="0"/>
                <a:cs typeface="Arial" pitchFamily="34" charset="0"/>
              </a:rPr>
              <a:t>2. Чтобы увидеть правильный ответ, кликните мышью по рисунку</a:t>
            </a:r>
            <a:br>
              <a:rPr lang="ru-RU" sz="2000" dirty="0" smtClean="0">
                <a:latin typeface="Cambria" pitchFamily="18" charset="0"/>
                <a:cs typeface="Arial" pitchFamily="34" charset="0"/>
              </a:rPr>
            </a:br>
            <a:r>
              <a:rPr lang="ru-RU" sz="2000" i="1" dirty="0" smtClean="0">
                <a:latin typeface="Cambria" pitchFamily="18" charset="0"/>
                <a:cs typeface="Arial" pitchFamily="34" charset="0"/>
              </a:rPr>
              <a:t>(порядок действий не нарушать)</a:t>
            </a:r>
          </a:p>
          <a:p>
            <a:pPr algn="ctr">
              <a:lnSpc>
                <a:spcPct val="150000"/>
              </a:lnSpc>
            </a:pPr>
            <a:r>
              <a:rPr lang="ru-RU" sz="2000" dirty="0" smtClean="0">
                <a:latin typeface="Cambria" pitchFamily="18" charset="0"/>
                <a:cs typeface="Arial" pitchFamily="34" charset="0"/>
              </a:rPr>
              <a:t>	- позволяет посмотреть использованные ресурсы.</a:t>
            </a:r>
          </a:p>
          <a:p>
            <a:pPr algn="ctr">
              <a:lnSpc>
                <a:spcPct val="150000"/>
              </a:lnSpc>
            </a:pPr>
            <a:r>
              <a:rPr lang="ru-RU" sz="2000" dirty="0" smtClean="0">
                <a:latin typeface="Cambria" pitchFamily="18" charset="0"/>
                <a:cs typeface="Arial" pitchFamily="34" charset="0"/>
              </a:rPr>
              <a:t> 	- возврат на титульную страницу</a:t>
            </a:r>
          </a:p>
          <a:p>
            <a:pPr algn="ctr">
              <a:lnSpc>
                <a:spcPct val="150000"/>
              </a:lnSpc>
            </a:pPr>
            <a:r>
              <a:rPr lang="ru-RU" sz="2000" dirty="0" smtClean="0">
                <a:latin typeface="Cambria" pitchFamily="18" charset="0"/>
                <a:cs typeface="Arial" pitchFamily="34" charset="0"/>
              </a:rPr>
              <a:t> 	- завершение показа слайдов</a:t>
            </a:r>
          </a:p>
          <a:p>
            <a:pPr algn="ctr">
              <a:lnSpc>
                <a:spcPct val="150000"/>
              </a:lnSpc>
            </a:pPr>
            <a:r>
              <a:rPr lang="ru-RU" sz="2000" dirty="0" smtClean="0">
                <a:latin typeface="Cambria" pitchFamily="18" charset="0"/>
                <a:cs typeface="Arial" pitchFamily="34" charset="0"/>
              </a:rPr>
              <a:t> 	- переход на следующий слайд</a:t>
            </a:r>
          </a:p>
          <a:p>
            <a:pPr>
              <a:lnSpc>
                <a:spcPct val="150000"/>
              </a:lnSpc>
            </a:pPr>
            <a:endParaRPr lang="ru-RU" sz="2400" dirty="0" smtClean="0">
              <a:latin typeface="Cambria" pitchFamily="18" charset="0"/>
              <a:cs typeface="Arial" pitchFamily="34" charset="0"/>
            </a:endParaRPr>
          </a:p>
          <a:p>
            <a:pPr lvl="1">
              <a:lnSpc>
                <a:spcPct val="150000"/>
              </a:lnSpc>
            </a:pPr>
            <a:endParaRPr lang="ru-RU" sz="2000" dirty="0" smtClean="0">
              <a:latin typeface="Cambria" pitchFamily="18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ru-RU" sz="2000" dirty="0" smtClean="0">
              <a:latin typeface="Cambria" pitchFamily="18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ru-RU" sz="2000" dirty="0" smtClean="0">
              <a:latin typeface="Cambria" pitchFamily="18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ru-RU" sz="2000" dirty="0">
              <a:latin typeface="Cambria" pitchFamily="18" charset="0"/>
              <a:cs typeface="Arial" pitchFamily="34" charset="0"/>
            </a:endParaRPr>
          </a:p>
        </p:txBody>
      </p:sp>
      <p:pic>
        <p:nvPicPr>
          <p:cNvPr id="4" name="Рисунок 3" descr="кнопка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8161128" y="2936236"/>
            <a:ext cx="828493" cy="492764"/>
          </a:xfrm>
          <a:prstGeom prst="rect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</p:pic>
      <p:pic>
        <p:nvPicPr>
          <p:cNvPr id="5" name="Рисунок 4" descr="bigstock-Book-Icon-Blue-Isolated-On-Wh-2921239.jpg"/>
          <p:cNvPicPr>
            <a:picLocks noChangeAspect="1"/>
          </p:cNvPicPr>
          <p:nvPr/>
        </p:nvPicPr>
        <p:blipFill>
          <a:blip r:embed="rId3" cstate="screen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579530" y="3865419"/>
            <a:ext cx="440857" cy="439386"/>
          </a:xfrm>
          <a:prstGeom prst="rect">
            <a:avLst/>
          </a:prstGeom>
        </p:spPr>
      </p:pic>
      <p:pic>
        <p:nvPicPr>
          <p:cNvPr id="6" name="Рисунок 5" descr="getImage.jpg"/>
          <p:cNvPicPr>
            <a:picLocks noChangeAspect="1"/>
          </p:cNvPicPr>
          <p:nvPr/>
        </p:nvPicPr>
        <p:blipFill>
          <a:blip r:embed="rId4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648197" y="4302497"/>
            <a:ext cx="470617" cy="470617"/>
          </a:xfrm>
          <a:prstGeom prst="rect">
            <a:avLst/>
          </a:prstGeom>
        </p:spPr>
      </p:pic>
      <p:pic>
        <p:nvPicPr>
          <p:cNvPr id="7" name="Рисунок 6" descr="unnamed.png"/>
          <p:cNvPicPr>
            <a:picLocks noChangeAspect="1"/>
          </p:cNvPicPr>
          <p:nvPr/>
        </p:nvPicPr>
        <p:blipFill>
          <a:blip r:embed="rId5" cstate="screen"/>
          <a:stretch>
            <a:fillRect/>
          </a:stretch>
        </p:blipFill>
        <p:spPr>
          <a:xfrm>
            <a:off x="2798867" y="4963885"/>
            <a:ext cx="392686" cy="392686"/>
          </a:xfrm>
          <a:prstGeom prst="rect">
            <a:avLst/>
          </a:prstGeom>
        </p:spPr>
      </p:pic>
      <p:pic>
        <p:nvPicPr>
          <p:cNvPr id="8" name="Рисунок 7" descr="1c4875c563539ab10fe75a4e34dfbd08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687783" y="5391397"/>
            <a:ext cx="563532" cy="563532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Рисунок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4727" y="1571612"/>
            <a:ext cx="6774546" cy="2700000"/>
          </a:xfrm>
          <a:prstGeom prst="rect">
            <a:avLst/>
          </a:prstGeom>
          <a:noFill/>
          <a:ln w="57150">
            <a:solidFill>
              <a:schemeClr val="accent4">
                <a:lumMod val="75000"/>
              </a:schemeClr>
            </a:solidFill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1571604" y="1643050"/>
            <a:ext cx="3000396" cy="2571768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5214942" y="1631363"/>
            <a:ext cx="2500330" cy="2571768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Заголовок 10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01600">
                    <a:srgbClr val="FFFF00"/>
                  </a:glow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Ребус №1</a:t>
            </a:r>
            <a:endParaRPr lang="ru-RU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glow rad="101600">
                  <a:srgbClr val="FFFF00"/>
                </a:glow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816890" y="4500570"/>
            <a:ext cx="396000" cy="396000"/>
          </a:xfrm>
          <a:prstGeom prst="roundRect">
            <a:avLst/>
          </a:prstGeom>
          <a:solidFill>
            <a:srgbClr val="7030A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в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214546" y="4500570"/>
            <a:ext cx="396000" cy="396000"/>
          </a:xfrm>
          <a:prstGeom prst="roundRect">
            <a:avLst/>
          </a:prstGeom>
          <a:solidFill>
            <a:srgbClr val="7030A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о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2606599" y="4500570"/>
            <a:ext cx="396000" cy="396000"/>
          </a:xfrm>
          <a:prstGeom prst="roundRect">
            <a:avLst/>
          </a:prstGeom>
          <a:solidFill>
            <a:srgbClr val="7030A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д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003732" y="4500570"/>
            <a:ext cx="396000" cy="396000"/>
          </a:xfrm>
          <a:prstGeom prst="roundRect">
            <a:avLst/>
          </a:prstGeom>
          <a:solidFill>
            <a:srgbClr val="7030A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а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5313984" y="4500570"/>
            <a:ext cx="396000" cy="396000"/>
          </a:xfrm>
          <a:prstGeom prst="roundRect">
            <a:avLst/>
          </a:prstGeom>
          <a:solidFill>
            <a:srgbClr val="7030A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к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5711640" y="4500570"/>
            <a:ext cx="396000" cy="396000"/>
          </a:xfrm>
          <a:prstGeom prst="roundRect">
            <a:avLst/>
          </a:prstGeom>
          <a:solidFill>
            <a:srgbClr val="7030A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р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6103693" y="4500570"/>
            <a:ext cx="396000" cy="396000"/>
          </a:xfrm>
          <a:prstGeom prst="roundRect">
            <a:avLst/>
          </a:prstGeom>
          <a:solidFill>
            <a:srgbClr val="7030A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е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6500826" y="4500570"/>
            <a:ext cx="396000" cy="396000"/>
          </a:xfrm>
          <a:prstGeom prst="roundRect">
            <a:avLst/>
          </a:prstGeom>
          <a:solidFill>
            <a:srgbClr val="7030A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с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6887276" y="4500570"/>
            <a:ext cx="396000" cy="396000"/>
          </a:xfrm>
          <a:prstGeom prst="roundRect">
            <a:avLst/>
          </a:prstGeom>
          <a:solidFill>
            <a:srgbClr val="7030A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т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0" y="5605153"/>
            <a:ext cx="1235034" cy="866899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1" name="Рисунок 20" descr="1c4875c563539ab10fe75a4e34dfbd08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067304" y="5506192"/>
            <a:ext cx="900000" cy="900000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39 -3.7037E-6 L 0.02952 0.22014 " pathEditMode="relative" rAng="0" ptsTypes="AA">
                                      <p:cBhvr>
                                        <p:cTn id="57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" y="110"/>
                                    </p:animMotion>
                                  </p:childTnLst>
                                </p:cTn>
                              </p:par>
                              <p:par>
                                <p:cTn id="58" presetID="49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39 0.00093 L 0.11371 0.22037 " pathEditMode="relative" rAng="0" ptsTypes="AA">
                                      <p:cBhvr>
                                        <p:cTn id="59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6" y="110"/>
                                    </p:animMotion>
                                  </p:childTnLst>
                                </p:cTn>
                              </p:par>
                              <p:par>
                                <p:cTn id="60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8108 0.22017 " pathEditMode="relative" ptsTypes="AA">
                                      <p:cBhvr>
                                        <p:cTn id="61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2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8108 0.22017 " pathEditMode="relative" ptsTypes="AA">
                                      <p:cBhvr>
                                        <p:cTn id="63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4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8108 0.22017 " pathEditMode="relative" ptsTypes="AA">
                                      <p:cBhvr>
                                        <p:cTn id="65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18" grpId="1" animBg="1"/>
      <p:bldP spid="19" grpId="0" animBg="1"/>
      <p:bldP spid="19" grpId="1" animBg="1"/>
      <p:bldP spid="25" grpId="0" animBg="1"/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  <p:bldP spid="2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01600">
                    <a:srgbClr val="FFFF00"/>
                  </a:glow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Ребус №2</a:t>
            </a:r>
            <a:endParaRPr lang="ru-RU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glow rad="101600">
                  <a:srgbClr val="FFFF00"/>
                </a:glow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816890" y="4500570"/>
            <a:ext cx="396000" cy="396000"/>
          </a:xfrm>
          <a:prstGeom prst="roundRect">
            <a:avLst/>
          </a:prstGeom>
          <a:solidFill>
            <a:srgbClr val="7030A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р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214546" y="4500570"/>
            <a:ext cx="396000" cy="396000"/>
          </a:xfrm>
          <a:prstGeom prst="roundRect">
            <a:avLst/>
          </a:prstGeom>
          <a:solidFill>
            <a:srgbClr val="7030A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ы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2606599" y="4500570"/>
            <a:ext cx="396000" cy="396000"/>
          </a:xfrm>
          <a:prstGeom prst="roundRect">
            <a:avLst/>
          </a:prstGeom>
          <a:solidFill>
            <a:srgbClr val="7030A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б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003732" y="4500570"/>
            <a:ext cx="396000" cy="396000"/>
          </a:xfrm>
          <a:prstGeom prst="roundRect">
            <a:avLst/>
          </a:prstGeom>
          <a:solidFill>
            <a:srgbClr val="7030A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а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5729609" y="4500570"/>
            <a:ext cx="396000" cy="396000"/>
          </a:xfrm>
          <a:prstGeom prst="roundRect">
            <a:avLst/>
          </a:prstGeom>
          <a:solidFill>
            <a:srgbClr val="7030A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з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6127265" y="4500570"/>
            <a:ext cx="396000" cy="396000"/>
          </a:xfrm>
          <a:prstGeom prst="roundRect">
            <a:avLst/>
          </a:prstGeom>
          <a:solidFill>
            <a:srgbClr val="7030A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а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6519318" y="4500570"/>
            <a:ext cx="396000" cy="396000"/>
          </a:xfrm>
          <a:prstGeom prst="roundRect">
            <a:avLst/>
          </a:prstGeom>
          <a:solidFill>
            <a:srgbClr val="7030A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я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6916451" y="4500570"/>
            <a:ext cx="396000" cy="396000"/>
          </a:xfrm>
          <a:prstGeom prst="roundRect">
            <a:avLst/>
          </a:prstGeom>
          <a:solidFill>
            <a:srgbClr val="7030A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ц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0" y="5605153"/>
            <a:ext cx="1235034" cy="866899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" name="Рисунок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39720" y="1584789"/>
            <a:ext cx="6664560" cy="2700000"/>
          </a:xfrm>
          <a:prstGeom prst="rect">
            <a:avLst/>
          </a:prstGeom>
          <a:noFill/>
          <a:ln w="57150">
            <a:solidFill>
              <a:schemeClr val="accent4">
                <a:lumMod val="75000"/>
              </a:schemeClr>
            </a:solidFill>
            <a:miter lim="800000"/>
            <a:headEnd/>
            <a:tailEnd/>
          </a:ln>
        </p:spPr>
      </p:pic>
      <p:sp>
        <p:nvSpPr>
          <p:cNvPr id="21" name="Прямоугольник 20"/>
          <p:cNvSpPr/>
          <p:nvPr/>
        </p:nvSpPr>
        <p:spPr>
          <a:xfrm>
            <a:off x="1377538" y="1769423"/>
            <a:ext cx="3396343" cy="2351315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5225143" y="1721922"/>
            <a:ext cx="2232561" cy="2351315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5" name="Рисунок 14" descr="1c4875c563539ab10fe75a4e34dfbd08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067304" y="5506192"/>
            <a:ext cx="900000" cy="900000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39 -3.7037E-6 L 0.12014 0.19306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" y="97"/>
                                    </p:animMotion>
                                  </p:childTnLst>
                                </p:cTn>
                              </p:par>
                              <p:par>
                                <p:cTn id="5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39 -3.7037E-6 L 0.12014 0.19306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" y="97"/>
                                    </p:animMotion>
                                  </p:childTnLst>
                                </p:cTn>
                              </p:par>
                              <p:par>
                                <p:cTn id="5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38 -3.7037E-6 L -0.12968 0.19399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4" y="97"/>
                                    </p:animMotion>
                                  </p:childTnLst>
                                </p:cTn>
                              </p:par>
                              <p:par>
                                <p:cTn id="5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39 -3.7037E-6 L -0.12969 0.19399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4" y="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18" grpId="1" animBg="1"/>
      <p:bldP spid="19" grpId="0" animBg="1"/>
      <p:bldP spid="19" grpId="1" animBg="1"/>
      <p:bldP spid="25" grpId="0" animBg="1"/>
      <p:bldP spid="25" grpId="1" animBg="1"/>
      <p:bldP spid="26" grpId="0" animBg="1"/>
      <p:bldP spid="26" grpId="1" animBg="1"/>
      <p:bldP spid="27" grpId="0" animBg="1"/>
      <p:bldP spid="2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01600">
                    <a:srgbClr val="FFFF00"/>
                  </a:glow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Ребус №3</a:t>
            </a:r>
            <a:endParaRPr lang="ru-RU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glow rad="101600">
                  <a:srgbClr val="FFFF00"/>
                </a:glow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1259186" y="4500570"/>
            <a:ext cx="396000" cy="396000"/>
          </a:xfrm>
          <a:prstGeom prst="roundRect">
            <a:avLst/>
          </a:prstGeom>
          <a:solidFill>
            <a:srgbClr val="7030A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б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1651239" y="4500570"/>
            <a:ext cx="396000" cy="396000"/>
          </a:xfrm>
          <a:prstGeom prst="roundRect">
            <a:avLst/>
          </a:prstGeom>
          <a:solidFill>
            <a:srgbClr val="7030A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р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2048372" y="4500570"/>
            <a:ext cx="396000" cy="396000"/>
          </a:xfrm>
          <a:prstGeom prst="roundRect">
            <a:avLst/>
          </a:prstGeom>
          <a:solidFill>
            <a:srgbClr val="7030A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а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6826534" y="4500570"/>
            <a:ext cx="396000" cy="396000"/>
          </a:xfrm>
          <a:prstGeom prst="roundRect">
            <a:avLst/>
          </a:prstGeom>
          <a:solidFill>
            <a:srgbClr val="7030A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о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7224190" y="4500570"/>
            <a:ext cx="396000" cy="396000"/>
          </a:xfrm>
          <a:prstGeom prst="roundRect">
            <a:avLst/>
          </a:prstGeom>
          <a:solidFill>
            <a:srgbClr val="7030A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б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7616243" y="4500570"/>
            <a:ext cx="396000" cy="396000"/>
          </a:xfrm>
          <a:prstGeom prst="roundRect">
            <a:avLst/>
          </a:prstGeom>
          <a:solidFill>
            <a:srgbClr val="7030A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е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8013376" y="4500570"/>
            <a:ext cx="396000" cy="396000"/>
          </a:xfrm>
          <a:prstGeom prst="roundRect">
            <a:avLst/>
          </a:prstGeom>
          <a:solidFill>
            <a:srgbClr val="7030A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й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0" y="5605153"/>
            <a:ext cx="1235034" cy="866899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" name="Рисунок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5913" y="1614051"/>
            <a:ext cx="7812173" cy="2700000"/>
          </a:xfrm>
          <a:prstGeom prst="rect">
            <a:avLst/>
          </a:prstGeom>
          <a:noFill/>
          <a:ln w="57150">
            <a:solidFill>
              <a:schemeClr val="accent4">
                <a:lumMod val="75000"/>
              </a:schemeClr>
            </a:solidFill>
            <a:miter lim="800000"/>
            <a:headEnd/>
            <a:tailEnd/>
          </a:ln>
        </p:spPr>
      </p:pic>
      <p:sp>
        <p:nvSpPr>
          <p:cNvPr id="32" name="Скругленный прямоугольник 31"/>
          <p:cNvSpPr/>
          <p:nvPr/>
        </p:nvSpPr>
        <p:spPr>
          <a:xfrm>
            <a:off x="3975091" y="4500570"/>
            <a:ext cx="396000" cy="396000"/>
          </a:xfrm>
          <a:prstGeom prst="roundRect">
            <a:avLst/>
          </a:prstGeom>
          <a:solidFill>
            <a:srgbClr val="7030A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т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4367144" y="4500570"/>
            <a:ext cx="396000" cy="396000"/>
          </a:xfrm>
          <a:prstGeom prst="roundRect">
            <a:avLst/>
          </a:prstGeom>
          <a:solidFill>
            <a:srgbClr val="7030A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у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4764277" y="4500570"/>
            <a:ext cx="396000" cy="396000"/>
          </a:xfrm>
          <a:prstGeom prst="roundRect">
            <a:avLst/>
          </a:prstGeom>
          <a:solidFill>
            <a:srgbClr val="7030A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з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5653643" y="4500570"/>
            <a:ext cx="396000" cy="396000"/>
          </a:xfrm>
          <a:prstGeom prst="roundRect">
            <a:avLst/>
          </a:prstGeom>
          <a:solidFill>
            <a:srgbClr val="7030A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в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6045696" y="4500570"/>
            <a:ext cx="396000" cy="396000"/>
          </a:xfrm>
          <a:prstGeom prst="roundRect">
            <a:avLst/>
          </a:prstGeom>
          <a:solidFill>
            <a:srgbClr val="7030A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о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6442829" y="4500570"/>
            <a:ext cx="396000" cy="396000"/>
          </a:xfrm>
          <a:prstGeom prst="roundRect">
            <a:avLst/>
          </a:prstGeom>
          <a:solidFill>
            <a:srgbClr val="7030A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р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993913" y="1828800"/>
            <a:ext cx="2425148" cy="2337683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3649649" y="1812897"/>
            <a:ext cx="1932167" cy="2345635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5788550" y="1804946"/>
            <a:ext cx="2449001" cy="2305878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1" name="Рисунок 20" descr="1c4875c563539ab10fe75a4e34dfbd08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067304" y="5506192"/>
            <a:ext cx="900000" cy="900000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>
                      <p:stCondLst>
                        <p:cond delay="0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783 0.17477 " pathEditMode="relative" ptsTypes="AA">
                                      <p:cBhvr>
                                        <p:cTn id="8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783 0.17477 " pathEditMode="relative" ptsTypes="AA">
                                      <p:cBhvr>
                                        <p:cTn id="8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783 0.17477 " pathEditMode="relative" ptsTypes="AA">
                                      <p:cBhvr>
                                        <p:cTn id="8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3.7037E-6 L -0.03507 0.17477 " pathEditMode="relative" rAng="0" ptsTypes="AA">
                                      <p:cBhvr>
                                        <p:cTn id="86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" y="87"/>
                                    </p:animMotion>
                                  </p:childTnLst>
                                </p:cTn>
                              </p:par>
                              <p:par>
                                <p:cTn id="8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3.7037E-6 L -0.03524 0.17662 " pathEditMode="relative" rAng="0" ptsTypes="AA">
                                      <p:cBhvr>
                                        <p:cTn id="88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" y="88"/>
                                    </p:animMotion>
                                  </p:childTnLst>
                                </p:cTn>
                              </p:par>
                              <p:par>
                                <p:cTn id="8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48 -0.00092 L -0.30538 0.17616 " pathEditMode="relative" rAng="0" ptsTypes="AA">
                                      <p:cBhvr>
                                        <p:cTn id="90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5" y="88"/>
                                    </p:animMotion>
                                  </p:childTnLst>
                                </p:cTn>
                              </p:par>
                              <p:par>
                                <p:cTn id="9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77 -3.7037E-6 L -0.13594 0.17686 " pathEditMode="relative" rAng="0" ptsTypes="AA">
                                      <p:cBhvr>
                                        <p:cTn id="92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9" y="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</p:childTnLst>
        </p:cTn>
      </p:par>
    </p:tnLst>
    <p:bldLst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5" grpId="0" animBg="1"/>
      <p:bldP spid="26" grpId="0" animBg="1"/>
      <p:bldP spid="27" grpId="0" animBg="1"/>
      <p:bldP spid="27" grpId="1" animBg="1"/>
      <p:bldP spid="28" grpId="0" animBg="1"/>
      <p:bldP spid="32" grpId="0" animBg="1"/>
      <p:bldP spid="33" grpId="0" animBg="1"/>
      <p:bldP spid="33" grpId="1" animBg="1"/>
      <p:bldP spid="34" grpId="0" animBg="1"/>
      <p:bldP spid="34" grpId="1" animBg="1"/>
      <p:bldP spid="35" grpId="0" animBg="1"/>
      <p:bldP spid="36" grpId="0" animBg="1"/>
      <p:bldP spid="37" grpId="0" animBg="1"/>
      <p:bldP spid="37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01600">
                    <a:srgbClr val="FFFF00"/>
                  </a:glow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Ребус №4</a:t>
            </a:r>
            <a:endParaRPr lang="ru-RU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glow rad="101600">
                  <a:srgbClr val="FFFF00"/>
                </a:glow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3318998" y="4500570"/>
            <a:ext cx="396000" cy="396000"/>
          </a:xfrm>
          <a:prstGeom prst="roundRect">
            <a:avLst/>
          </a:prstGeom>
          <a:solidFill>
            <a:srgbClr val="7030A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к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3716654" y="4500570"/>
            <a:ext cx="396000" cy="396000"/>
          </a:xfrm>
          <a:prstGeom prst="roundRect">
            <a:avLst/>
          </a:prstGeom>
          <a:solidFill>
            <a:srgbClr val="7030A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л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4108707" y="4500570"/>
            <a:ext cx="396000" cy="396000"/>
          </a:xfrm>
          <a:prstGeom prst="roundRect">
            <a:avLst/>
          </a:prstGeom>
          <a:solidFill>
            <a:srgbClr val="7030A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а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0" y="5605153"/>
            <a:ext cx="1235034" cy="866899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5421779" y="4500570"/>
            <a:ext cx="396000" cy="396000"/>
          </a:xfrm>
          <a:prstGeom prst="roundRect">
            <a:avLst/>
          </a:prstGeom>
          <a:solidFill>
            <a:srgbClr val="7030A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р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5813832" y="4500570"/>
            <a:ext cx="396000" cy="396000"/>
          </a:xfrm>
          <a:prstGeom prst="roundRect">
            <a:avLst/>
          </a:prstGeom>
          <a:solidFill>
            <a:srgbClr val="7030A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о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6210965" y="4500570"/>
            <a:ext cx="396000" cy="396000"/>
          </a:xfrm>
          <a:prstGeom prst="roundRect">
            <a:avLst/>
          </a:prstGeom>
          <a:solidFill>
            <a:srgbClr val="7030A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т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2146107" y="4500570"/>
            <a:ext cx="396000" cy="396000"/>
          </a:xfrm>
          <a:prstGeom prst="roundRect">
            <a:avLst/>
          </a:prstGeom>
          <a:solidFill>
            <a:srgbClr val="7030A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с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2538160" y="4500570"/>
            <a:ext cx="396000" cy="396000"/>
          </a:xfrm>
          <a:prstGeom prst="roundRect">
            <a:avLst/>
          </a:prstGeom>
          <a:solidFill>
            <a:srgbClr val="7030A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в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2935293" y="4500570"/>
            <a:ext cx="396000" cy="396000"/>
          </a:xfrm>
          <a:prstGeom prst="roundRect">
            <a:avLst/>
          </a:prstGeom>
          <a:solidFill>
            <a:srgbClr val="7030A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е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1" name="Рисунок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3921" y="1557481"/>
            <a:ext cx="5136157" cy="2700000"/>
          </a:xfrm>
          <a:prstGeom prst="rect">
            <a:avLst/>
          </a:prstGeom>
          <a:noFill/>
          <a:ln w="57150">
            <a:solidFill>
              <a:schemeClr val="accent4">
                <a:lumMod val="75000"/>
              </a:schemeClr>
            </a:solidFill>
            <a:miter lim="800000"/>
            <a:headEnd/>
            <a:tailEnd/>
          </a:ln>
        </p:spPr>
      </p:pic>
      <p:sp>
        <p:nvSpPr>
          <p:cNvPr id="22" name="Прямоугольник 21"/>
          <p:cNvSpPr/>
          <p:nvPr/>
        </p:nvSpPr>
        <p:spPr>
          <a:xfrm>
            <a:off x="2306472" y="1801504"/>
            <a:ext cx="2047164" cy="2265529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4776716" y="1760561"/>
            <a:ext cx="2129051" cy="2361063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6" name="Рисунок 15" descr="1c4875c563539ab10fe75a4e34dfbd08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067304" y="5506192"/>
            <a:ext cx="900000" cy="900000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8229 0.17917 " pathEditMode="relative" ptsTypes="AA">
                                      <p:cBhvr>
                                        <p:cTn id="57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8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8229 0.17917 " pathEditMode="relative" ptsTypes="AA">
                                      <p:cBhvr>
                                        <p:cTn id="59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0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8229 0.17917 " pathEditMode="relative" ptsTypes="AA">
                                      <p:cBhvr>
                                        <p:cTn id="61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2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0.00115 L -0.18959 0.17871 " pathEditMode="relative" rAng="0" ptsTypes="AA">
                                      <p:cBhvr>
                                        <p:cTn id="63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5" y="90"/>
                                    </p:animMotion>
                                  </p:childTnLst>
                                </p:cTn>
                              </p:par>
                              <p:par>
                                <p:cTn id="64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0.00115 L -0.10278 0.17871 " pathEditMode="relative" rAng="0" ptsTypes="AA">
                                      <p:cBhvr>
                                        <p:cTn id="65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1" y="90"/>
                                    </p:animMotion>
                                  </p:childTnLst>
                                </p:cTn>
                              </p:par>
                              <p:par>
                                <p:cTn id="66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87 -3.7037E-6 L -0.01788 0.17917 " pathEditMode="relative" rAng="0" ptsTypes="AA">
                                      <p:cBhvr>
                                        <p:cTn id="67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" y="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</p:childTnLst>
        </p:cTn>
      </p:par>
    </p:tnLst>
    <p:bldLst>
      <p:bldP spid="25" grpId="0" animBg="1"/>
      <p:bldP spid="25" grpId="1" animBg="1"/>
      <p:bldP spid="26" grpId="0" animBg="1"/>
      <p:bldP spid="27" grpId="0" animBg="1"/>
      <p:bldP spid="32" grpId="0" animBg="1"/>
      <p:bldP spid="32" grpId="1" animBg="1"/>
      <p:bldP spid="33" grpId="0" animBg="1"/>
      <p:bldP spid="33" grpId="1" animBg="1"/>
      <p:bldP spid="34" grpId="0" animBg="1"/>
      <p:bldP spid="34" grpId="1" animBg="1"/>
      <p:bldP spid="35" grpId="0" animBg="1"/>
      <p:bldP spid="36" grpId="0" animBg="1"/>
      <p:bldP spid="36" grpId="1" animBg="1"/>
      <p:bldP spid="37" grpId="0" animBg="1"/>
      <p:bldP spid="37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01600">
                    <a:srgbClr val="FFFF00"/>
                  </a:glow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Ребус №5</a:t>
            </a:r>
            <a:endParaRPr lang="ru-RU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glow rad="101600">
                  <a:srgbClr val="FFFF00"/>
                </a:glow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1067792" y="4500570"/>
            <a:ext cx="396000" cy="396000"/>
          </a:xfrm>
          <a:prstGeom prst="roundRect">
            <a:avLst/>
          </a:prstGeom>
          <a:solidFill>
            <a:srgbClr val="7030A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в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1459845" y="4500570"/>
            <a:ext cx="396000" cy="396000"/>
          </a:xfrm>
          <a:prstGeom prst="roundRect">
            <a:avLst/>
          </a:prstGeom>
          <a:solidFill>
            <a:srgbClr val="7030A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и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1856978" y="4500570"/>
            <a:ext cx="396000" cy="396000"/>
          </a:xfrm>
          <a:prstGeom prst="roundRect">
            <a:avLst/>
          </a:prstGeom>
          <a:solidFill>
            <a:srgbClr val="7030A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н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4965759" y="4500570"/>
            <a:ext cx="396000" cy="396000"/>
          </a:xfrm>
          <a:prstGeom prst="roundRect">
            <a:avLst/>
          </a:prstGeom>
          <a:solidFill>
            <a:srgbClr val="7030A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н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5363415" y="4500570"/>
            <a:ext cx="396000" cy="396000"/>
          </a:xfrm>
          <a:prstGeom prst="roundRect">
            <a:avLst/>
          </a:prstGeom>
          <a:solidFill>
            <a:srgbClr val="7030A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о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5755468" y="4500570"/>
            <a:ext cx="396000" cy="396000"/>
          </a:xfrm>
          <a:prstGeom prst="roundRect">
            <a:avLst/>
          </a:prstGeom>
          <a:solidFill>
            <a:srgbClr val="7030A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к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0" y="5605153"/>
            <a:ext cx="1235034" cy="866899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3792868" y="4500570"/>
            <a:ext cx="396000" cy="396000"/>
          </a:xfrm>
          <a:prstGeom prst="roundRect">
            <a:avLst/>
          </a:prstGeom>
          <a:solidFill>
            <a:srgbClr val="7030A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ч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4184921" y="4500570"/>
            <a:ext cx="396000" cy="396000"/>
          </a:xfrm>
          <a:prstGeom prst="roundRect">
            <a:avLst/>
          </a:prstGeom>
          <a:solidFill>
            <a:srgbClr val="7030A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е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4582054" y="4500570"/>
            <a:ext cx="396000" cy="396000"/>
          </a:xfrm>
          <a:prstGeom prst="roundRect">
            <a:avLst/>
          </a:prstGeom>
          <a:solidFill>
            <a:srgbClr val="7030A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с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1" name="Рисунок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0" y="1549018"/>
            <a:ext cx="8100000" cy="2700000"/>
          </a:xfrm>
          <a:prstGeom prst="rect">
            <a:avLst/>
          </a:prstGeom>
          <a:noFill/>
          <a:ln w="57150">
            <a:solidFill>
              <a:schemeClr val="accent4">
                <a:lumMod val="75000"/>
              </a:schemeClr>
            </a:solidFill>
            <a:miter lim="800000"/>
            <a:headEnd/>
            <a:tailEnd/>
          </a:ln>
        </p:spPr>
      </p:pic>
      <p:sp>
        <p:nvSpPr>
          <p:cNvPr id="23" name="Скругленный прямоугольник 22"/>
          <p:cNvSpPr/>
          <p:nvPr/>
        </p:nvSpPr>
        <p:spPr>
          <a:xfrm>
            <a:off x="2239750" y="4500570"/>
            <a:ext cx="396000" cy="396000"/>
          </a:xfrm>
          <a:prstGeom prst="roundRect">
            <a:avLst/>
          </a:prstGeom>
          <a:solidFill>
            <a:srgbClr val="7030A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т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7958291" y="4500570"/>
            <a:ext cx="396000" cy="396000"/>
          </a:xfrm>
          <a:prstGeom prst="roundRect">
            <a:avLst/>
          </a:prstGeom>
          <a:solidFill>
            <a:srgbClr val="7030A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т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6785400" y="4500570"/>
            <a:ext cx="396000" cy="396000"/>
          </a:xfrm>
          <a:prstGeom prst="roundRect">
            <a:avLst/>
          </a:prstGeom>
          <a:solidFill>
            <a:srgbClr val="7030A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т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7177453" y="4500570"/>
            <a:ext cx="396000" cy="396000"/>
          </a:xfrm>
          <a:prstGeom prst="roundRect">
            <a:avLst/>
          </a:prstGeom>
          <a:solidFill>
            <a:srgbClr val="7030A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о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7574586" y="4500570"/>
            <a:ext cx="396000" cy="396000"/>
          </a:xfrm>
          <a:prstGeom prst="roundRect">
            <a:avLst/>
          </a:prstGeom>
          <a:solidFill>
            <a:srgbClr val="7030A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р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765544" y="1711842"/>
            <a:ext cx="2860158" cy="2349795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/>
          <p:cNvSpPr/>
          <p:nvPr/>
        </p:nvSpPr>
        <p:spPr>
          <a:xfrm>
            <a:off x="3732028" y="1669312"/>
            <a:ext cx="2147777" cy="2509283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Прямоугольник 45"/>
          <p:cNvSpPr/>
          <p:nvPr/>
        </p:nvSpPr>
        <p:spPr>
          <a:xfrm>
            <a:off x="6124353" y="1605516"/>
            <a:ext cx="2477387" cy="2573079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7162823" y="4493255"/>
            <a:ext cx="396000" cy="396000"/>
          </a:xfrm>
          <a:prstGeom prst="roundRect">
            <a:avLst/>
          </a:prstGeom>
          <a:solidFill>
            <a:srgbClr val="7030A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е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8" name="Рисунок 27" descr="1c4875c563539ab10fe75a4e34dfbd08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067304" y="5506192"/>
            <a:ext cx="900000" cy="900000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81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2" fill="hold">
                      <p:stCondLst>
                        <p:cond delay="0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61 0.00231 L 0.17187 0.17931 " pathEditMode="relative" rAng="0" ptsTypes="AA">
                                      <p:cBhvr>
                                        <p:cTn id="87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" y="88"/>
                                    </p:animMotion>
                                  </p:childTnLst>
                                </p:cTn>
                              </p:par>
                              <p:par>
                                <p:cTn id="88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6 0.00231 L 0.17188 0.17931 " pathEditMode="relative" rAng="0" ptsTypes="AA">
                                      <p:cBhvr>
                                        <p:cTn id="89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" y="88"/>
                                    </p:animMotion>
                                  </p:childTnLst>
                                </p:cTn>
                              </p:par>
                              <p:par>
                                <p:cTn id="90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6 0.00231 L 0.17188 0.17931 " pathEditMode="relative" rAng="0" ptsTypes="AA">
                                      <p:cBhvr>
                                        <p:cTn id="9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" y="88"/>
                                    </p:animMotion>
                                  </p:childTnLst>
                                </p:cTn>
                              </p:par>
                              <p:par>
                                <p:cTn id="92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0243 0.17986 " pathEditMode="relative" ptsTypes="AA">
                                      <p:cBhvr>
                                        <p:cTn id="93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4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0243 0.17986 " pathEditMode="relative" ptsTypes="AA">
                                      <p:cBhvr>
                                        <p:cTn id="95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6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0243 0.17986 " pathEditMode="relative" ptsTypes="AA">
                                      <p:cBhvr>
                                        <p:cTn id="97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8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87 3.25775E-6 L -0.19358 0.17931 " pathEditMode="relative" rAng="0" ptsTypes="AA">
                                      <p:cBhvr>
                                        <p:cTn id="99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6" y="90"/>
                                    </p:animMotion>
                                  </p:childTnLst>
                                </p:cTn>
                              </p:par>
                              <p:par>
                                <p:cTn id="100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87 -1.24479E-6 L -0.19358 0.17932 " pathEditMode="relative" rAng="0" ptsTypes="AA">
                                      <p:cBhvr>
                                        <p:cTn id="101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6" y="90"/>
                                    </p:animMotion>
                                  </p:childTnLst>
                                </p:cTn>
                              </p:par>
                              <p:par>
                                <p:cTn id="102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87 3.25775E-6 L -0.19358 0.17931 " pathEditMode="relative" rAng="0" ptsTypes="AA">
                                      <p:cBhvr>
                                        <p:cTn id="103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6" y="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</p:childTnLst>
        </p:cTn>
      </p:par>
    </p:tnLst>
    <p:bldLst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5" grpId="0" animBg="1"/>
      <p:bldP spid="26" grpId="0" animBg="1"/>
      <p:bldP spid="27" grpId="0" animBg="1"/>
      <p:bldP spid="35" grpId="0" animBg="1"/>
      <p:bldP spid="35" grpId="1" animBg="1"/>
      <p:bldP spid="36" grpId="0" animBg="1"/>
      <p:bldP spid="36" grpId="1" animBg="1"/>
      <p:bldP spid="37" grpId="0" animBg="1"/>
      <p:bldP spid="37" grpId="1" animBg="1"/>
      <p:bldP spid="23" grpId="0" animBg="1"/>
      <p:bldP spid="24" grpId="0" animBg="1"/>
      <p:bldP spid="41" grpId="0" animBg="1"/>
      <p:bldP spid="41" grpId="1" animBg="1"/>
      <p:bldP spid="42" grpId="0" animBg="1"/>
      <p:bldP spid="43" grpId="0" animBg="1"/>
      <p:bldP spid="43" grpId="1" animBg="1"/>
      <p:bldP spid="47" grpId="0" animBg="1"/>
      <p:bldP spid="47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01600">
                    <a:srgbClr val="FFFF00"/>
                  </a:glow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Ребус №6</a:t>
            </a:r>
            <a:endParaRPr lang="ru-RU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glow rad="101600">
                  <a:srgbClr val="FFFF00"/>
                </a:glow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1897166" y="4500570"/>
            <a:ext cx="396000" cy="396000"/>
          </a:xfrm>
          <a:prstGeom prst="roundRect">
            <a:avLst/>
          </a:prstGeom>
          <a:solidFill>
            <a:srgbClr val="7030A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л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2289219" y="4500570"/>
            <a:ext cx="396000" cy="396000"/>
          </a:xfrm>
          <a:prstGeom prst="roundRect">
            <a:avLst/>
          </a:prstGeom>
          <a:solidFill>
            <a:srgbClr val="7030A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и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2686352" y="4500570"/>
            <a:ext cx="396000" cy="396000"/>
          </a:xfrm>
          <a:prstGeom prst="roundRect">
            <a:avLst/>
          </a:prstGeom>
          <a:solidFill>
            <a:srgbClr val="7030A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с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6496911" y="4500570"/>
            <a:ext cx="396000" cy="396000"/>
          </a:xfrm>
          <a:prstGeom prst="roundRect">
            <a:avLst/>
          </a:prstGeom>
          <a:solidFill>
            <a:srgbClr val="7030A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и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6894567" y="4500570"/>
            <a:ext cx="396000" cy="396000"/>
          </a:xfrm>
          <a:prstGeom prst="roundRect">
            <a:avLst/>
          </a:prstGeom>
          <a:solidFill>
            <a:srgbClr val="7030A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н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7286620" y="4500570"/>
            <a:ext cx="396000" cy="396000"/>
          </a:xfrm>
          <a:prstGeom prst="roundRect">
            <a:avLst/>
          </a:prstGeom>
          <a:solidFill>
            <a:srgbClr val="7030A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а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0" y="5605153"/>
            <a:ext cx="1235034" cy="866899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5324020" y="4500570"/>
            <a:ext cx="396000" cy="396000"/>
          </a:xfrm>
          <a:prstGeom prst="roundRect">
            <a:avLst/>
          </a:prstGeom>
          <a:solidFill>
            <a:srgbClr val="7030A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м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5716073" y="4500570"/>
            <a:ext cx="396000" cy="396000"/>
          </a:xfrm>
          <a:prstGeom prst="roundRect">
            <a:avLst/>
          </a:prstGeom>
          <a:solidFill>
            <a:srgbClr val="7030A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а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6113206" y="4500570"/>
            <a:ext cx="396000" cy="396000"/>
          </a:xfrm>
          <a:prstGeom prst="roundRect">
            <a:avLst/>
          </a:prstGeom>
          <a:solidFill>
            <a:srgbClr val="7030A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л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3069124" y="4500570"/>
            <a:ext cx="396000" cy="396000"/>
          </a:xfrm>
          <a:prstGeom prst="roundRect">
            <a:avLst/>
          </a:prstGeom>
          <a:solidFill>
            <a:srgbClr val="7030A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т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8" name="Рисунок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6798" y="1549019"/>
            <a:ext cx="6990403" cy="2700000"/>
          </a:xfrm>
          <a:prstGeom prst="rect">
            <a:avLst/>
          </a:prstGeom>
          <a:noFill/>
          <a:ln w="57150">
            <a:solidFill>
              <a:schemeClr val="accent4">
                <a:lumMod val="75000"/>
              </a:schemeClr>
            </a:solidFill>
            <a:miter lim="800000"/>
            <a:headEnd/>
            <a:tailEnd/>
          </a:ln>
        </p:spPr>
      </p:pic>
      <p:sp>
        <p:nvSpPr>
          <p:cNvPr id="29" name="Прямоугольник 28"/>
          <p:cNvSpPr/>
          <p:nvPr/>
        </p:nvSpPr>
        <p:spPr>
          <a:xfrm>
            <a:off x="1350335" y="1743740"/>
            <a:ext cx="2934586" cy="2434855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4976037" y="1733107"/>
            <a:ext cx="2934586" cy="2413591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" name="Рисунок 19" descr="1c4875c563539ab10fe75a4e34dfbd08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067304" y="5506192"/>
            <a:ext cx="900000" cy="900000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3837 0.17523 " pathEditMode="relative" ptsTypes="AA">
                                      <p:cBhvr>
                                        <p:cTn id="6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3837 0.17523 " pathEditMode="relative" ptsTypes="AA">
                                      <p:cBhvr>
                                        <p:cTn id="6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3837 0.17523 " pathEditMode="relative" ptsTypes="AA">
                                      <p:cBhvr>
                                        <p:cTn id="6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74 0.00231 L -0.19219 0.17492 " pathEditMode="relative" rAng="0" ptsTypes="AA">
                                      <p:cBhvr>
                                        <p:cTn id="68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5" y="86"/>
                                    </p:animMotion>
                                  </p:childTnLst>
                                </p:cTn>
                              </p:par>
                              <p:par>
                                <p:cTn id="6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74 0.00231 L -0.19219 0.17492 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5" y="86"/>
                                    </p:animMotion>
                                  </p:childTnLst>
                                </p:cTn>
                              </p:par>
                              <p:par>
                                <p:cTn id="7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73 0.00231 L -0.19218 0.17492 " pathEditMode="relative" rAng="0" ptsTypes="AA">
                                      <p:cBhvr>
                                        <p:cTn id="72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5" y="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8" grpId="1" animBg="1"/>
      <p:bldP spid="19" grpId="0" animBg="1"/>
      <p:bldP spid="19" grpId="1" animBg="1"/>
      <p:bldP spid="25" grpId="0" animBg="1"/>
      <p:bldP spid="25" grpId="1" animBg="1"/>
      <p:bldP spid="26" grpId="0" animBg="1"/>
      <p:bldP spid="26" grpId="1" animBg="1"/>
      <p:bldP spid="27" grpId="0" animBg="1"/>
      <p:bldP spid="27" grpId="1" animBg="1"/>
      <p:bldP spid="35" grpId="0" animBg="1"/>
      <p:bldP spid="36" grpId="0" animBg="1"/>
      <p:bldP spid="37" grpId="0" animBg="1"/>
      <p:bldP spid="23" grpId="0" animBg="1"/>
      <p:bldP spid="23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01600">
                    <a:srgbClr val="FFFF00"/>
                  </a:glow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Ребус №7</a:t>
            </a:r>
            <a:endParaRPr lang="ru-RU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glow rad="101600">
                  <a:srgbClr val="FFFF00"/>
                </a:glow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4374000" y="4500570"/>
            <a:ext cx="396000" cy="396000"/>
          </a:xfrm>
          <a:prstGeom prst="roundRect">
            <a:avLst/>
          </a:prstGeom>
          <a:solidFill>
            <a:srgbClr val="7030A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л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4766053" y="4500570"/>
            <a:ext cx="396000" cy="396000"/>
          </a:xfrm>
          <a:prstGeom prst="roundRect">
            <a:avLst/>
          </a:prstGeom>
          <a:solidFill>
            <a:srgbClr val="7030A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а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5163186" y="4500570"/>
            <a:ext cx="396000" cy="396000"/>
          </a:xfrm>
          <a:prstGeom prst="roundRect">
            <a:avLst/>
          </a:prstGeom>
          <a:solidFill>
            <a:srgbClr val="7030A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к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2388153" y="4500570"/>
            <a:ext cx="396000" cy="396000"/>
          </a:xfrm>
          <a:prstGeom prst="roundRect">
            <a:avLst/>
          </a:prstGeom>
          <a:solidFill>
            <a:srgbClr val="7030A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о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2785809" y="4500570"/>
            <a:ext cx="396000" cy="396000"/>
          </a:xfrm>
          <a:prstGeom prst="roundRect">
            <a:avLst/>
          </a:prstGeom>
          <a:solidFill>
            <a:srgbClr val="7030A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к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0" y="5605153"/>
            <a:ext cx="1235034" cy="866899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1215262" y="4500570"/>
            <a:ext cx="396000" cy="396000"/>
          </a:xfrm>
          <a:prstGeom prst="roundRect">
            <a:avLst/>
          </a:prstGeom>
          <a:solidFill>
            <a:srgbClr val="7030A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к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1607315" y="4500570"/>
            <a:ext cx="396000" cy="396000"/>
          </a:xfrm>
          <a:prstGeom prst="roundRect">
            <a:avLst/>
          </a:prstGeom>
          <a:solidFill>
            <a:srgbClr val="7030A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а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2004448" y="4500570"/>
            <a:ext cx="396000" cy="396000"/>
          </a:xfrm>
          <a:prstGeom prst="roundRect">
            <a:avLst/>
          </a:prstGeom>
          <a:solidFill>
            <a:srgbClr val="7030A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т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" name="Рисунок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6282" y="1561224"/>
            <a:ext cx="8571435" cy="2700000"/>
          </a:xfrm>
          <a:prstGeom prst="rect">
            <a:avLst/>
          </a:prstGeom>
          <a:noFill/>
          <a:ln w="57150">
            <a:solidFill>
              <a:schemeClr val="accent4">
                <a:lumMod val="75000"/>
              </a:schemeClr>
            </a:solidFill>
            <a:miter lim="800000"/>
            <a:headEnd/>
            <a:tailEnd/>
          </a:ln>
        </p:spPr>
      </p:pic>
      <p:sp>
        <p:nvSpPr>
          <p:cNvPr id="21" name="Скругленный прямоугольник 20"/>
          <p:cNvSpPr/>
          <p:nvPr/>
        </p:nvSpPr>
        <p:spPr>
          <a:xfrm>
            <a:off x="7732063" y="4500570"/>
            <a:ext cx="396000" cy="396000"/>
          </a:xfrm>
          <a:prstGeom prst="roundRect">
            <a:avLst/>
          </a:prstGeom>
          <a:solidFill>
            <a:srgbClr val="7030A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о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8129719" y="4500570"/>
            <a:ext cx="396000" cy="396000"/>
          </a:xfrm>
          <a:prstGeom prst="roundRect">
            <a:avLst/>
          </a:prstGeom>
          <a:solidFill>
            <a:srgbClr val="7030A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г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6559172" y="4500570"/>
            <a:ext cx="396000" cy="396000"/>
          </a:xfrm>
          <a:prstGeom prst="roundRect">
            <a:avLst/>
          </a:prstGeom>
          <a:solidFill>
            <a:srgbClr val="7030A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с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6951225" y="4500570"/>
            <a:ext cx="396000" cy="396000"/>
          </a:xfrm>
          <a:prstGeom prst="roundRect">
            <a:avLst/>
          </a:prstGeom>
          <a:solidFill>
            <a:srgbClr val="7030A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а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7348358" y="4500570"/>
            <a:ext cx="396000" cy="396000"/>
          </a:xfrm>
          <a:prstGeom prst="roundRect">
            <a:avLst/>
          </a:prstGeom>
          <a:solidFill>
            <a:srgbClr val="7030A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п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629392" y="1876301"/>
            <a:ext cx="3135086" cy="218506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4168239" y="1911927"/>
            <a:ext cx="2232561" cy="2137559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6495803" y="1698171"/>
            <a:ext cx="2220685" cy="2493819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3" name="Рисунок 22" descr="1c4875c563539ab10fe75a4e34dfbd08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067304" y="5506192"/>
            <a:ext cx="900000" cy="900000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>
                      <p:stCondLst>
                        <p:cond delay="0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243 0.1795 " pathEditMode="relative" ptsTypes="AA">
                                      <p:cBhvr>
                                        <p:cTn id="80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243 0.1795 " pathEditMode="relative" ptsTypes="AA">
                                      <p:cBhvr>
                                        <p:cTn id="82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243 0.1795 " pathEditMode="relative" ptsTypes="AA">
                                      <p:cBhvr>
                                        <p:cTn id="84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0.00093 L -0.03385 0.17986 " pathEditMode="relative" rAng="0" ptsTypes="AA">
                                      <p:cBhvr>
                                        <p:cTn id="8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89"/>
                                    </p:animMotion>
                                  </p:childTnLst>
                                </p:cTn>
                              </p:par>
                              <p:par>
                                <p:cTn id="8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.00093 L 0.05069 0.17963 " pathEditMode="relative" rAng="0" ptsTypes="AA">
                                      <p:cBhvr>
                                        <p:cTn id="8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" y="89"/>
                                    </p:animMotion>
                                  </p:childTnLst>
                                </p:cTn>
                              </p:par>
                              <p:par>
                                <p:cTn id="8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87 -0.00232 L -0.27205 0.18001 " pathEditMode="relative" rAng="0" ptsTypes="AA">
                                      <p:cBhvr>
                                        <p:cTn id="90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6" y="91"/>
                                    </p:animMotion>
                                  </p:childTnLst>
                                </p:cTn>
                              </p:par>
                              <p:par>
                                <p:cTn id="9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86 -0.00232 L -0.27204 0.18001 " pathEditMode="relative" rAng="0" ptsTypes="AA">
                                      <p:cBhvr>
                                        <p:cTn id="9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6" y="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</p:childTnLst>
        </p:cTn>
      </p:par>
    </p:tnLst>
    <p:bldLst>
      <p:bldP spid="17" grpId="0" animBg="1"/>
      <p:bldP spid="17" grpId="1" animBg="1"/>
      <p:bldP spid="18" grpId="0" animBg="1"/>
      <p:bldP spid="18" grpId="1" animBg="1"/>
      <p:bldP spid="19" grpId="0" animBg="1"/>
      <p:bldP spid="25" grpId="0" animBg="1"/>
      <p:bldP spid="26" grpId="0" animBg="1"/>
      <p:bldP spid="35" grpId="0" animBg="1"/>
      <p:bldP spid="35" grpId="1" animBg="1"/>
      <p:bldP spid="36" grpId="0" animBg="1"/>
      <p:bldP spid="36" grpId="1" animBg="1"/>
      <p:bldP spid="37" grpId="0" animBg="1"/>
      <p:bldP spid="37" grpId="1" animBg="1"/>
      <p:bldP spid="21" grpId="0" animBg="1"/>
      <p:bldP spid="21" grpId="1" animBg="1"/>
      <p:bldP spid="22" grpId="0" animBg="1"/>
      <p:bldP spid="22" grpId="1" animBg="1"/>
      <p:bldP spid="32" grpId="0" animBg="1"/>
      <p:bldP spid="33" grpId="0" animBg="1"/>
      <p:bldP spid="34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503</TotalTime>
  <Words>311</Words>
  <Application>Microsoft Office PowerPoint</Application>
  <PresentationFormat>Экран (4:3)</PresentationFormat>
  <Paragraphs>212</Paragraphs>
  <Slides>18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РЕБУСЫ  ПО ИНФОРМАТИКЕ</vt:lpstr>
      <vt:lpstr>Инструкция</vt:lpstr>
      <vt:lpstr>Ребус №1</vt:lpstr>
      <vt:lpstr>Ребус №2</vt:lpstr>
      <vt:lpstr>Ребус №3</vt:lpstr>
      <vt:lpstr>Ребус №4</vt:lpstr>
      <vt:lpstr>Ребус №5</vt:lpstr>
      <vt:lpstr>Ребус №6</vt:lpstr>
      <vt:lpstr>Ребус №7</vt:lpstr>
      <vt:lpstr>Ребус №8</vt:lpstr>
      <vt:lpstr>Ребус №9</vt:lpstr>
      <vt:lpstr>Ребус №10</vt:lpstr>
      <vt:lpstr>Ребус №11</vt:lpstr>
      <vt:lpstr>Ребус №12</vt:lpstr>
      <vt:lpstr>Ребус №13</vt:lpstr>
      <vt:lpstr>Ребус №14</vt:lpstr>
      <vt:lpstr>Ребус №15</vt:lpstr>
      <vt:lpstr>Источники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РЕБУСЫ ПО ИНФОРМАТИКЕ</dc:title>
  <dc:creator>1</dc:creator>
  <cp:lastModifiedBy>Пользователь</cp:lastModifiedBy>
  <cp:revision>68</cp:revision>
  <dcterms:created xsi:type="dcterms:W3CDTF">2011-04-07T12:51:57Z</dcterms:created>
  <dcterms:modified xsi:type="dcterms:W3CDTF">2021-11-21T17:54:37Z</dcterms:modified>
</cp:coreProperties>
</file>