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Аналогичная </a:t>
            </a:r>
            <a:r>
              <a:rPr lang="ru-RU" dirty="0" smtClean="0"/>
              <a:t>закономерность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</a:p>
          <a:p>
            <a:r>
              <a:rPr lang="ru-RU" dirty="0" smtClean="0"/>
              <a:t>3кл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3880" cy="1051560"/>
          </a:xfrm>
        </p:spPr>
        <p:txBody>
          <a:bodyPr/>
          <a:lstStyle/>
          <a:p>
            <a:r>
              <a:rPr lang="ru-RU" dirty="0" smtClean="0"/>
              <a:t>Задание № 24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50" y="1397000"/>
          <a:ext cx="7858180" cy="817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</a:tblGrid>
              <a:tr h="8175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785786" y="1500174"/>
            <a:ext cx="642942" cy="642942"/>
            <a:chOff x="1785918" y="3357562"/>
            <a:chExt cx="785818" cy="785818"/>
          </a:xfrm>
        </p:grpSpPr>
        <p:sp>
          <p:nvSpPr>
            <p:cNvPr id="4" name="Овал 3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6200000">
            <a:off x="3143240" y="1500174"/>
            <a:ext cx="642942" cy="642942"/>
            <a:chOff x="1785918" y="3357562"/>
            <a:chExt cx="785818" cy="785818"/>
          </a:xfrm>
        </p:grpSpPr>
        <p:sp>
          <p:nvSpPr>
            <p:cNvPr id="8" name="Овал 7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 rot="10800000">
            <a:off x="5500694" y="1500174"/>
            <a:ext cx="642942" cy="642942"/>
            <a:chOff x="1785918" y="3357562"/>
            <a:chExt cx="785818" cy="785818"/>
          </a:xfrm>
        </p:grpSpPr>
        <p:sp>
          <p:nvSpPr>
            <p:cNvPr id="11" name="Овал 10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 rot="5400000">
            <a:off x="1571604" y="1500174"/>
            <a:ext cx="642942" cy="642942"/>
            <a:chOff x="1785918" y="3357562"/>
            <a:chExt cx="785818" cy="785818"/>
          </a:xfrm>
        </p:grpSpPr>
        <p:sp>
          <p:nvSpPr>
            <p:cNvPr id="14" name="Овал 13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929058" y="1500174"/>
            <a:ext cx="642942" cy="642942"/>
            <a:chOff x="1785918" y="3357562"/>
            <a:chExt cx="785818" cy="785818"/>
          </a:xfrm>
        </p:grpSpPr>
        <p:sp>
          <p:nvSpPr>
            <p:cNvPr id="17" name="Овал 16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3" name="Группа 22"/>
          <p:cNvGrpSpPr/>
          <p:nvPr/>
        </p:nvGrpSpPr>
        <p:grpSpPr>
          <a:xfrm rot="5400000">
            <a:off x="2357422" y="1500174"/>
            <a:ext cx="642942" cy="642942"/>
            <a:chOff x="2714612" y="3714752"/>
            <a:chExt cx="642942" cy="642942"/>
          </a:xfrm>
        </p:grpSpPr>
        <p:grpSp>
          <p:nvGrpSpPr>
            <p:cNvPr id="19" name="Группа 18"/>
            <p:cNvGrpSpPr/>
            <p:nvPr/>
          </p:nvGrpSpPr>
          <p:grpSpPr>
            <a:xfrm rot="5400000">
              <a:off x="2714612" y="3714752"/>
              <a:ext cx="642942" cy="642942"/>
              <a:chOff x="1785918" y="3357562"/>
              <a:chExt cx="785818" cy="785818"/>
            </a:xfrm>
          </p:grpSpPr>
          <p:sp>
            <p:nvSpPr>
              <p:cNvPr id="20" name="Овал 19"/>
              <p:cNvSpPr/>
              <p:nvPr/>
            </p:nvSpPr>
            <p:spPr>
              <a:xfrm>
                <a:off x="1785918" y="3357562"/>
                <a:ext cx="785818" cy="785818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1" name="Овал 20"/>
              <p:cNvSpPr/>
              <p:nvPr/>
            </p:nvSpPr>
            <p:spPr>
              <a:xfrm>
                <a:off x="2000232" y="3786190"/>
                <a:ext cx="357190" cy="35719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2" name="Овал 21"/>
            <p:cNvSpPr/>
            <p:nvPr/>
          </p:nvSpPr>
          <p:spPr>
            <a:xfrm>
              <a:off x="278605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714876" y="1500174"/>
            <a:ext cx="642942" cy="642942"/>
            <a:chOff x="2714612" y="3714752"/>
            <a:chExt cx="642942" cy="642942"/>
          </a:xfrm>
        </p:grpSpPr>
        <p:grpSp>
          <p:nvGrpSpPr>
            <p:cNvPr id="25" name="Группа 24"/>
            <p:cNvGrpSpPr/>
            <p:nvPr/>
          </p:nvGrpSpPr>
          <p:grpSpPr>
            <a:xfrm rot="5400000">
              <a:off x="2714612" y="3714752"/>
              <a:ext cx="642942" cy="642942"/>
              <a:chOff x="1785918" y="3357562"/>
              <a:chExt cx="785818" cy="785818"/>
            </a:xfrm>
          </p:grpSpPr>
          <p:sp>
            <p:nvSpPr>
              <p:cNvPr id="27" name="Овал 26"/>
              <p:cNvSpPr/>
              <p:nvPr/>
            </p:nvSpPr>
            <p:spPr>
              <a:xfrm>
                <a:off x="1785918" y="3357562"/>
                <a:ext cx="785818" cy="785818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Овал 27"/>
              <p:cNvSpPr/>
              <p:nvPr/>
            </p:nvSpPr>
            <p:spPr>
              <a:xfrm>
                <a:off x="2000232" y="3786190"/>
                <a:ext cx="357190" cy="35719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6" name="Овал 25"/>
            <p:cNvSpPr/>
            <p:nvPr/>
          </p:nvSpPr>
          <p:spPr>
            <a:xfrm>
              <a:off x="278605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786050" y="3000373"/>
          <a:ext cx="3286148" cy="2428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537"/>
                <a:gridCol w="821537"/>
                <a:gridCol w="821537"/>
                <a:gridCol w="821537"/>
              </a:tblGrid>
              <a:tr h="8096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9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9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0" name="Группа 29"/>
          <p:cNvGrpSpPr/>
          <p:nvPr/>
        </p:nvGrpSpPr>
        <p:grpSpPr>
          <a:xfrm>
            <a:off x="2857488" y="3071810"/>
            <a:ext cx="642942" cy="642942"/>
            <a:chOff x="1785918" y="3357562"/>
            <a:chExt cx="785818" cy="785818"/>
          </a:xfrm>
        </p:grpSpPr>
        <p:sp>
          <p:nvSpPr>
            <p:cNvPr id="31" name="Овал 30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3" name="Группа 32"/>
          <p:cNvGrpSpPr/>
          <p:nvPr/>
        </p:nvGrpSpPr>
        <p:grpSpPr>
          <a:xfrm rot="5400000">
            <a:off x="3714744" y="3071810"/>
            <a:ext cx="642942" cy="642942"/>
            <a:chOff x="1785918" y="3357562"/>
            <a:chExt cx="785818" cy="785818"/>
          </a:xfrm>
        </p:grpSpPr>
        <p:sp>
          <p:nvSpPr>
            <p:cNvPr id="34" name="Овал 33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Группа 35"/>
          <p:cNvGrpSpPr/>
          <p:nvPr/>
        </p:nvGrpSpPr>
        <p:grpSpPr>
          <a:xfrm rot="10800000">
            <a:off x="5357818" y="3071810"/>
            <a:ext cx="642942" cy="642942"/>
            <a:chOff x="1785918" y="3357562"/>
            <a:chExt cx="785818" cy="785818"/>
          </a:xfrm>
        </p:grpSpPr>
        <p:sp>
          <p:nvSpPr>
            <p:cNvPr id="37" name="Овал 36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>
            <a:off x="2857488" y="3929066"/>
            <a:ext cx="642942" cy="642942"/>
            <a:chOff x="1785918" y="3357562"/>
            <a:chExt cx="785818" cy="785818"/>
          </a:xfrm>
        </p:grpSpPr>
        <p:sp>
          <p:nvSpPr>
            <p:cNvPr id="40" name="Овал 39"/>
            <p:cNvSpPr/>
            <p:nvPr/>
          </p:nvSpPr>
          <p:spPr>
            <a:xfrm>
              <a:off x="1785918" y="3357562"/>
              <a:ext cx="785818" cy="78581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000232" y="3786190"/>
              <a:ext cx="357190" cy="35719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 rot="16200000">
            <a:off x="2857488" y="4714884"/>
            <a:ext cx="642942" cy="642942"/>
            <a:chOff x="2714612" y="3714752"/>
            <a:chExt cx="642942" cy="642942"/>
          </a:xfrm>
        </p:grpSpPr>
        <p:grpSp>
          <p:nvGrpSpPr>
            <p:cNvPr id="43" name="Группа 42"/>
            <p:cNvGrpSpPr/>
            <p:nvPr/>
          </p:nvGrpSpPr>
          <p:grpSpPr>
            <a:xfrm rot="5400000">
              <a:off x="2714612" y="3714752"/>
              <a:ext cx="642942" cy="642942"/>
              <a:chOff x="1785918" y="3357562"/>
              <a:chExt cx="785818" cy="785818"/>
            </a:xfrm>
          </p:grpSpPr>
          <p:sp>
            <p:nvSpPr>
              <p:cNvPr id="45" name="Овал 44"/>
              <p:cNvSpPr/>
              <p:nvPr/>
            </p:nvSpPr>
            <p:spPr>
              <a:xfrm>
                <a:off x="1785918" y="3357562"/>
                <a:ext cx="785818" cy="785818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Овал 45"/>
              <p:cNvSpPr/>
              <p:nvPr/>
            </p:nvSpPr>
            <p:spPr>
              <a:xfrm>
                <a:off x="2000232" y="3786190"/>
                <a:ext cx="357190" cy="35719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4" name="Овал 43"/>
            <p:cNvSpPr/>
            <p:nvPr/>
          </p:nvSpPr>
          <p:spPr>
            <a:xfrm>
              <a:off x="278605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 rot="5400000">
            <a:off x="5357818" y="4714884"/>
            <a:ext cx="642942" cy="642942"/>
            <a:chOff x="2714612" y="3714752"/>
            <a:chExt cx="642942" cy="642942"/>
          </a:xfrm>
        </p:grpSpPr>
        <p:grpSp>
          <p:nvGrpSpPr>
            <p:cNvPr id="48" name="Группа 47"/>
            <p:cNvGrpSpPr/>
            <p:nvPr/>
          </p:nvGrpSpPr>
          <p:grpSpPr>
            <a:xfrm rot="5400000">
              <a:off x="2714612" y="3714752"/>
              <a:ext cx="642942" cy="642942"/>
              <a:chOff x="1785918" y="3357562"/>
              <a:chExt cx="785818" cy="785818"/>
            </a:xfrm>
          </p:grpSpPr>
          <p:sp>
            <p:nvSpPr>
              <p:cNvPr id="50" name="Овал 49"/>
              <p:cNvSpPr/>
              <p:nvPr/>
            </p:nvSpPr>
            <p:spPr>
              <a:xfrm>
                <a:off x="1785918" y="3357562"/>
                <a:ext cx="785818" cy="785818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1" name="Овал 50"/>
              <p:cNvSpPr/>
              <p:nvPr/>
            </p:nvSpPr>
            <p:spPr>
              <a:xfrm>
                <a:off x="2000232" y="3786190"/>
                <a:ext cx="357190" cy="35719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9" name="Овал 48"/>
            <p:cNvSpPr/>
            <p:nvPr/>
          </p:nvSpPr>
          <p:spPr>
            <a:xfrm>
              <a:off x="2786050" y="400050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183880" cy="1051560"/>
          </a:xfrm>
        </p:spPr>
        <p:txBody>
          <a:bodyPr/>
          <a:lstStyle/>
          <a:p>
            <a:r>
              <a:rPr lang="ru-RU" dirty="0" smtClean="0"/>
              <a:t>Задание № 24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14348" y="4357694"/>
          <a:ext cx="7858180" cy="817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  <a:gridCol w="785818"/>
              </a:tblGrid>
              <a:tr h="8175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9" name="Таблица 28"/>
          <p:cNvGraphicFramePr>
            <a:graphicFrameLocks noGrp="1"/>
          </p:cNvGraphicFramePr>
          <p:nvPr/>
        </p:nvGraphicFramePr>
        <p:xfrm>
          <a:off x="2714612" y="1285860"/>
          <a:ext cx="3286148" cy="24288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537"/>
                <a:gridCol w="821537"/>
                <a:gridCol w="821537"/>
                <a:gridCol w="821537"/>
              </a:tblGrid>
              <a:tr h="8096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9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0963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53" name="Прямая со стрелкой 52"/>
          <p:cNvCxnSpPr/>
          <p:nvPr/>
        </p:nvCxnSpPr>
        <p:spPr>
          <a:xfrm rot="10800000">
            <a:off x="3643306" y="1712898"/>
            <a:ext cx="571504" cy="1588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oval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10800000">
            <a:off x="785786" y="4784734"/>
            <a:ext cx="571504" cy="1588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oval" w="med" len="med"/>
            <a:tailEnd type="triangl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grpSp>
        <p:nvGrpSpPr>
          <p:cNvPr id="64" name="Группа 63"/>
          <p:cNvGrpSpPr/>
          <p:nvPr/>
        </p:nvGrpSpPr>
        <p:grpSpPr>
          <a:xfrm>
            <a:off x="3571868" y="2428868"/>
            <a:ext cx="714380" cy="142876"/>
            <a:chOff x="3571868" y="2428868"/>
            <a:chExt cx="714380" cy="142876"/>
          </a:xfrm>
        </p:grpSpPr>
        <p:cxnSp>
          <p:nvCxnSpPr>
            <p:cNvPr id="54" name="Прямая со стрелкой 53"/>
            <p:cNvCxnSpPr/>
            <p:nvPr/>
          </p:nvCxnSpPr>
          <p:spPr>
            <a:xfrm flipV="1">
              <a:off x="3571868" y="2500306"/>
              <a:ext cx="642942" cy="1588"/>
            </a:xfrm>
            <a:prstGeom prst="straightConnector1">
              <a:avLst/>
            </a:prstGeom>
            <a:ln cap="sq">
              <a:solidFill>
                <a:schemeClr val="accent5">
                  <a:lumMod val="75000"/>
                </a:schemeClr>
              </a:solidFill>
              <a:headEnd type="triangle" w="med" len="med"/>
              <a:tailEnd type="non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sp>
          <p:nvSpPr>
            <p:cNvPr id="59" name="Овал 58"/>
            <p:cNvSpPr/>
            <p:nvPr/>
          </p:nvSpPr>
          <p:spPr>
            <a:xfrm>
              <a:off x="4143372" y="2428868"/>
              <a:ext cx="142876" cy="14287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3643306" y="3214686"/>
            <a:ext cx="572298" cy="285752"/>
            <a:chOff x="3643306" y="3214686"/>
            <a:chExt cx="572298" cy="285752"/>
          </a:xfrm>
        </p:grpSpPr>
        <p:cxnSp>
          <p:nvCxnSpPr>
            <p:cNvPr id="55" name="Прямая со стрелкой 54"/>
            <p:cNvCxnSpPr/>
            <p:nvPr/>
          </p:nvCxnSpPr>
          <p:spPr>
            <a:xfrm rot="10800000">
              <a:off x="3643306" y="3357562"/>
              <a:ext cx="571504" cy="1588"/>
            </a:xfrm>
            <a:prstGeom prst="straightConnector1">
              <a:avLst/>
            </a:prstGeom>
            <a:ln>
              <a:solidFill>
                <a:schemeClr val="accent5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rot="5400000">
              <a:off x="4072331" y="3357165"/>
              <a:ext cx="285752" cy="794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/>
          <a:lstStyle/>
          <a:p>
            <a:r>
              <a:rPr lang="ru-RU" dirty="0" smtClean="0"/>
              <a:t>Задание № 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1928802"/>
          <a:ext cx="2905124" cy="2817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281"/>
                <a:gridCol w="726281"/>
                <a:gridCol w="726281"/>
                <a:gridCol w="726281"/>
              </a:tblGrid>
              <a:tr h="7044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602730" y="1976481"/>
            <a:ext cx="2723566" cy="2683936"/>
            <a:chOff x="714348" y="1857364"/>
            <a:chExt cx="3929090" cy="3500462"/>
          </a:xfrm>
        </p:grpSpPr>
        <p:sp>
          <p:nvSpPr>
            <p:cNvPr id="6" name="Равнобедренный треугольник 5"/>
            <p:cNvSpPr/>
            <p:nvPr/>
          </p:nvSpPr>
          <p:spPr>
            <a:xfrm>
              <a:off x="1857356" y="1928802"/>
              <a:ext cx="642942" cy="7143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Ромб 6"/>
            <p:cNvSpPr/>
            <p:nvPr/>
          </p:nvSpPr>
          <p:spPr>
            <a:xfrm>
              <a:off x="714348" y="1857364"/>
              <a:ext cx="785818" cy="785818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28926" y="3786190"/>
              <a:ext cx="642942" cy="64294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Овал 8"/>
            <p:cNvSpPr/>
            <p:nvPr/>
          </p:nvSpPr>
          <p:spPr>
            <a:xfrm>
              <a:off x="3857620" y="2786058"/>
              <a:ext cx="785818" cy="78581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омб 9"/>
            <p:cNvSpPr/>
            <p:nvPr/>
          </p:nvSpPr>
          <p:spPr>
            <a:xfrm>
              <a:off x="714348" y="2786058"/>
              <a:ext cx="785818" cy="785818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омб 10"/>
            <p:cNvSpPr/>
            <p:nvPr/>
          </p:nvSpPr>
          <p:spPr>
            <a:xfrm>
              <a:off x="714348" y="4572008"/>
              <a:ext cx="785818" cy="785818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>
              <a:off x="1785918" y="3714752"/>
              <a:ext cx="642942" cy="71438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1000100" y="2143116"/>
              <a:ext cx="214314" cy="21431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071670" y="2285992"/>
              <a:ext cx="214314" cy="21431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143372" y="3071810"/>
              <a:ext cx="214314" cy="214314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000100" y="3071810"/>
              <a:ext cx="214314" cy="214314"/>
            </a:xfrm>
            <a:prstGeom prst="ellipse">
              <a:avLst/>
            </a:prstGeom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000100" y="4857760"/>
              <a:ext cx="214314" cy="21431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000232" y="4071942"/>
              <a:ext cx="214314" cy="2143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3143240" y="4000504"/>
              <a:ext cx="214314" cy="214314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3500430" y="1857364"/>
          <a:ext cx="5286412" cy="3000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603"/>
                <a:gridCol w="1321603"/>
                <a:gridCol w="1321603"/>
                <a:gridCol w="1321603"/>
              </a:tblGrid>
              <a:tr h="7875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мак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молоко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7516"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дуга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доска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75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сок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соль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7847"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шутка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шарада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051560"/>
          </a:xfrm>
        </p:spPr>
        <p:txBody>
          <a:bodyPr/>
          <a:lstStyle/>
          <a:p>
            <a:pPr algn="r"/>
            <a:r>
              <a:rPr lang="ru-RU" dirty="0" smtClean="0"/>
              <a:t>Задание № 25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23934" y="468304"/>
          <a:ext cx="2905124" cy="2817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281"/>
                <a:gridCol w="726281"/>
                <a:gridCol w="726281"/>
                <a:gridCol w="726281"/>
              </a:tblGrid>
              <a:tr h="7044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0445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Равнобедренный треугольник 5"/>
          <p:cNvSpPr/>
          <p:nvPr/>
        </p:nvSpPr>
        <p:spPr>
          <a:xfrm>
            <a:off x="1918940" y="570757"/>
            <a:ext cx="445674" cy="5477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омб 6"/>
          <p:cNvSpPr/>
          <p:nvPr/>
        </p:nvSpPr>
        <p:spPr>
          <a:xfrm>
            <a:off x="1126630" y="515983"/>
            <a:ext cx="544713" cy="6025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166810" y="1968502"/>
            <a:ext cx="445674" cy="4929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309950" y="539742"/>
            <a:ext cx="544713" cy="6025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омб 10"/>
          <p:cNvSpPr/>
          <p:nvPr/>
        </p:nvSpPr>
        <p:spPr>
          <a:xfrm>
            <a:off x="1809752" y="2611444"/>
            <a:ext cx="544713" cy="60251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381388" y="1968502"/>
            <a:ext cx="445674" cy="5477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324708" y="735080"/>
            <a:ext cx="148558" cy="1643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2067498" y="844628"/>
            <a:ext cx="148558" cy="1643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508027" y="758838"/>
            <a:ext cx="148558" cy="164323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007830" y="2830541"/>
            <a:ext cx="148558" cy="164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529946" y="2242373"/>
            <a:ext cx="148558" cy="1643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315368" y="2132824"/>
            <a:ext cx="148558" cy="16432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00034" y="3357562"/>
          <a:ext cx="8286808" cy="30003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1702"/>
                <a:gridCol w="2071702"/>
                <a:gridCol w="1903726"/>
                <a:gridCol w="2239678"/>
              </a:tblGrid>
              <a:tr h="7875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соловей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ласточка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кукушка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тетерев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75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леопард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крот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слон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8751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клён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тополь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липа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37847">
                <a:tc>
                  <a:txBody>
                    <a:bodyPr/>
                    <a:lstStyle/>
                    <a:p>
                      <a:pPr algn="ctr"/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сирень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лилия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колокольчик</a:t>
                      </a:r>
                      <a:endParaRPr lang="ru-RU" sz="20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1881190" y="1254122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024066" y="1396998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2524132" y="1182684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095372" y="2611444"/>
            <a:ext cx="571504" cy="571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бедренный треугольник 24"/>
          <p:cNvSpPr/>
          <p:nvPr/>
        </p:nvSpPr>
        <p:spPr>
          <a:xfrm>
            <a:off x="2595570" y="2635206"/>
            <a:ext cx="445674" cy="6191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738446" y="2968634"/>
            <a:ext cx="148558" cy="164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1309686" y="2825758"/>
            <a:ext cx="148558" cy="1643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2738446" y="1396998"/>
            <a:ext cx="214314" cy="21431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51560"/>
          </a:xfrm>
        </p:spPr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7554" y="1857364"/>
            <a:ext cx="5326360" cy="3929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с. 43 № 27</a:t>
            </a:r>
            <a:endParaRPr lang="ru-RU" sz="6000" dirty="0"/>
          </a:p>
        </p:txBody>
      </p:sp>
      <p:pic>
        <p:nvPicPr>
          <p:cNvPr id="1026" name="Picture 2" descr="C:\для школы\Мои рисунки\анимашки\AG00030_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071810"/>
            <a:ext cx="2916231" cy="28384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19</TotalTime>
  <Words>44</Words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Аналогичная закономерность</vt:lpstr>
      <vt:lpstr>Задание № 24</vt:lpstr>
      <vt:lpstr>Задание № 24</vt:lpstr>
      <vt:lpstr>Задание № 25</vt:lpstr>
      <vt:lpstr>Задание № 25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Аналогичная закономерность</dc:title>
  <cp:lastModifiedBy>1</cp:lastModifiedBy>
  <cp:revision>3</cp:revision>
  <dcterms:modified xsi:type="dcterms:W3CDTF">2008-04-27T10:14:32Z</dcterms:modified>
</cp:coreProperties>
</file>