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9634E0-E553-4FD1-B536-E2356F71AC0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D17654-5C61-45C5-9724-67B9461AB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Трудности при проведении экзамена по Информатике и ИКТ в компьютерной форме (КЕГЭ)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1490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Тыртышная</a:t>
            </a:r>
            <a:r>
              <a:rPr lang="ru-RU" dirty="0" smtClean="0"/>
              <a:t> Л.Я.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https://kompege.ru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3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https://kompege.ru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32" y="1412776"/>
            <a:ext cx="9187032" cy="46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https://kompege.ru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"/>
            <a:ext cx="6696744" cy="60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340768"/>
          <a:ext cx="8507289" cy="48421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35763"/>
                <a:gridCol w="3278825"/>
                <a:gridCol w="2392701"/>
              </a:tblGrid>
              <a:tr h="612286"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 программирования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программирования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6065"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Школьный алгоритмический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1908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en-US" dirty="0" smtClean="0"/>
                        <a:t>#,</a:t>
                      </a:r>
                      <a:r>
                        <a:rPr lang="en-US" baseline="0" dirty="0" smtClean="0"/>
                        <a:t> C++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Visual Studio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541908"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PascalABC.NET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286"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Eclipse</a:t>
                      </a:r>
                      <a:r>
                        <a:rPr lang="en-US" baseline="0" dirty="0" smtClean="0"/>
                        <a:t> IDE for Java  Developers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19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Phyton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PyCham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Community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286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Текстовый</a:t>
                      </a:r>
                      <a:r>
                        <a:rPr lang="ru-RU" baseline="0" dirty="0" smtClean="0"/>
                        <a:t> редактор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Word</a:t>
                      </a:r>
                    </a:p>
                    <a:p>
                      <a:r>
                        <a:rPr lang="en-US" dirty="0" err="1" smtClean="0"/>
                        <a:t>LibreOffice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286">
                <a:tc>
                  <a:txBody>
                    <a:bodyPr/>
                    <a:lstStyle/>
                    <a:p>
                      <a:r>
                        <a:rPr lang="ru-RU" dirty="0" smtClean="0"/>
                        <a:t>Редактор электронных таблиц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Excel</a:t>
                      </a:r>
                    </a:p>
                    <a:p>
                      <a:r>
                        <a:rPr lang="en-US" dirty="0" err="1" smtClean="0"/>
                        <a:t>LibreOffice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для КЕГЭ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1368152" cy="7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44824"/>
            <a:ext cx="792088" cy="81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9695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024945" cy="9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005064"/>
            <a:ext cx="80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s://im0-tub-ru.yandex.net/i?id=59c8eb54604c28b9f296e801763b5ddc&amp;ref=rim&amp;n=33&amp;w=143&amp;h=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869160"/>
            <a:ext cx="744246" cy="780678"/>
          </a:xfrm>
          <a:prstGeom prst="rect">
            <a:avLst/>
          </a:prstGeom>
          <a:noFill/>
        </p:spPr>
      </p:pic>
      <p:pic>
        <p:nvPicPr>
          <p:cNvPr id="6160" name="Picture 16" descr="https://im0-tub-ru.yandex.net/i?id=764fdc6931e977b2f1749c5e67326c21&amp;ref=rim&amp;n=33&amp;w=125&amp;h=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661248"/>
            <a:ext cx="590558" cy="708670"/>
          </a:xfrm>
          <a:prstGeom prst="rect">
            <a:avLst/>
          </a:prstGeom>
          <a:noFill/>
        </p:spPr>
      </p:pic>
      <p:pic>
        <p:nvPicPr>
          <p:cNvPr id="6162" name="Picture 18" descr="https://im0-tub-ru.yandex.net/i?id=722732a4fc93c46e77e9f45cacfbb3bb&amp;ref=rim&amp;n=33&amp;w=156&amp;h=1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869160"/>
            <a:ext cx="737016" cy="708670"/>
          </a:xfrm>
          <a:prstGeom prst="rect">
            <a:avLst/>
          </a:prstGeom>
          <a:noFill/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661248"/>
            <a:ext cx="792088" cy="7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6696744" cy="603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6905" y="1481138"/>
            <a:ext cx="6890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https://kompege.ru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73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Трудности при проведении экзамена по Информатике и ИКТ в компьютерной форме (КЕГЭ)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https://kompege.ru</vt:lpstr>
      <vt:lpstr>https://kompege.ru</vt:lpstr>
      <vt:lpstr>https://kompege.ru</vt:lpstr>
      <vt:lpstr>https://kompege.ru</vt:lpstr>
      <vt:lpstr>Слайд 13</vt:lpstr>
      <vt:lpstr>ПО для КЕГЭ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27</cp:revision>
  <dcterms:created xsi:type="dcterms:W3CDTF">2021-03-28T19:26:25Z</dcterms:created>
  <dcterms:modified xsi:type="dcterms:W3CDTF">2021-03-29T12:05:29Z</dcterms:modified>
</cp:coreProperties>
</file>