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4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8280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Изменение тенденций преподавания предмета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«Информатика»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появлением центра «Точка роста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МБОУ СОШ №12 имени В.М. Агиенко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tochka_rosta.jpg"/>
          <p:cNvPicPr>
            <a:picLocks noChangeAspect="1"/>
          </p:cNvPicPr>
          <p:nvPr/>
        </p:nvPicPr>
        <p:blipFill>
          <a:blip r:embed="rId2" cstate="print"/>
          <a:srcRect t="4492" b="43851"/>
          <a:stretch>
            <a:fillRect/>
          </a:stretch>
        </p:blipFill>
        <p:spPr>
          <a:xfrm>
            <a:off x="1835696" y="3429000"/>
            <a:ext cx="5481938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260648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Основные достоинства: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700808"/>
            <a:ext cx="8568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Повышенный интерес к новому, современному и  качественному оборудованию, которое получено в рамках проекта «Точка роста»;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Повышение знаний учащихся за счет посещения занятий дополнительного образования;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Повышение качества преподавания;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Проведение телемостов, селекторных совещаний, прямых включений.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tochka_rosta_2.jpg"/>
          <p:cNvPicPr>
            <a:picLocks noChangeAspect="1"/>
          </p:cNvPicPr>
          <p:nvPr/>
        </p:nvPicPr>
        <p:blipFill>
          <a:blip r:embed="rId2" cstate="print"/>
          <a:srcRect l="12660" t="-7318" r="13909" b="-8146"/>
          <a:stretch>
            <a:fillRect/>
          </a:stretch>
        </p:blipFill>
        <p:spPr>
          <a:xfrm>
            <a:off x="6948264" y="6309320"/>
            <a:ext cx="2088232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34400" cy="75895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Повышенный интерес к новому, современному и  качественному оборудованию, которое получено в рамках проекта «Точка роста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3ae1a253-b039-4eb7-90ad-2ab8ad786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988840"/>
            <a:ext cx="2715766" cy="3621021"/>
          </a:xfrm>
          <a:prstGeom prst="rect">
            <a:avLst/>
          </a:prstGeom>
        </p:spPr>
      </p:pic>
      <p:pic>
        <p:nvPicPr>
          <p:cNvPr id="5" name="Рисунок 4" descr="IMG_09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3816424" cy="2304256"/>
          </a:xfrm>
          <a:prstGeom prst="rect">
            <a:avLst/>
          </a:prstGeom>
        </p:spPr>
      </p:pic>
      <p:pic>
        <p:nvPicPr>
          <p:cNvPr id="6" name="Рисунок 5" descr="IMG_20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861048"/>
            <a:ext cx="3815916" cy="2543944"/>
          </a:xfrm>
          <a:prstGeom prst="rect">
            <a:avLst/>
          </a:prstGeom>
        </p:spPr>
      </p:pic>
      <p:pic>
        <p:nvPicPr>
          <p:cNvPr id="7" name="Рисунок 6" descr="tochka_rosta_2.jpg"/>
          <p:cNvPicPr>
            <a:picLocks noChangeAspect="1"/>
          </p:cNvPicPr>
          <p:nvPr/>
        </p:nvPicPr>
        <p:blipFill>
          <a:blip r:embed="rId5" cstate="print"/>
          <a:srcRect l="12660" t="-7318" r="13909" b="-8146"/>
          <a:stretch>
            <a:fillRect/>
          </a:stretch>
        </p:blipFill>
        <p:spPr>
          <a:xfrm>
            <a:off x="6948264" y="6309320"/>
            <a:ext cx="2088232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знаний учащихся за счет посещения занятий дополнительного образования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MG_175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652120" y="1412776"/>
            <a:ext cx="3213175" cy="2304256"/>
          </a:xfrm>
        </p:spPr>
      </p:pic>
      <p:pic>
        <p:nvPicPr>
          <p:cNvPr id="5" name="Рисунок 4" descr="IMG_03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149080"/>
            <a:ext cx="3240360" cy="2232248"/>
          </a:xfrm>
          <a:prstGeom prst="rect">
            <a:avLst/>
          </a:prstGeom>
        </p:spPr>
      </p:pic>
      <p:pic>
        <p:nvPicPr>
          <p:cNvPr id="6" name="Рисунок 5" descr="IMG_03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412776"/>
            <a:ext cx="3419872" cy="2279915"/>
          </a:xfrm>
          <a:prstGeom prst="rect">
            <a:avLst/>
          </a:prstGeom>
        </p:spPr>
      </p:pic>
      <p:pic>
        <p:nvPicPr>
          <p:cNvPr id="7" name="Рисунок 6" descr="IMG_03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149080"/>
            <a:ext cx="3491880" cy="2255912"/>
          </a:xfrm>
          <a:prstGeom prst="rect">
            <a:avLst/>
          </a:prstGeom>
        </p:spPr>
      </p:pic>
      <p:pic>
        <p:nvPicPr>
          <p:cNvPr id="9" name="Рисунок 8" descr="tochka_rosta_2.jpg"/>
          <p:cNvPicPr>
            <a:picLocks noChangeAspect="1"/>
          </p:cNvPicPr>
          <p:nvPr/>
        </p:nvPicPr>
        <p:blipFill>
          <a:blip r:embed="rId6" cstate="print"/>
          <a:srcRect l="12660" t="-7318" r="13909" b="-8146"/>
          <a:stretch>
            <a:fillRect/>
          </a:stretch>
        </p:blipFill>
        <p:spPr>
          <a:xfrm>
            <a:off x="6948264" y="6309320"/>
            <a:ext cx="2088232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качества преподавания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WhatsApp Image 2021-03-29 at 11.07.30 (1).jpeg"/>
          <p:cNvPicPr>
            <a:picLocks noChangeAspect="1"/>
          </p:cNvPicPr>
          <p:nvPr/>
        </p:nvPicPr>
        <p:blipFill>
          <a:blip r:embed="rId2" cstate="print"/>
          <a:srcRect t="7768" b="9373"/>
          <a:stretch>
            <a:fillRect/>
          </a:stretch>
        </p:blipFill>
        <p:spPr>
          <a:xfrm>
            <a:off x="251520" y="4221089"/>
            <a:ext cx="3528392" cy="2160240"/>
          </a:xfrm>
          <a:prstGeom prst="rect">
            <a:avLst/>
          </a:prstGeom>
        </p:spPr>
      </p:pic>
      <p:pic>
        <p:nvPicPr>
          <p:cNvPr id="5" name="Рисунок 4" descr="47b1d7bb-b0ce-4ac2-a4e1-5d6ea1f4863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3491880" cy="2618910"/>
          </a:xfrm>
          <a:prstGeom prst="rect">
            <a:avLst/>
          </a:prstGeom>
        </p:spPr>
      </p:pic>
      <p:pic>
        <p:nvPicPr>
          <p:cNvPr id="6" name="Рисунок 5" descr="7566c125-40a9-45b2-93ce-9f3e77ff28f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276872"/>
            <a:ext cx="3672408" cy="2754306"/>
          </a:xfrm>
          <a:prstGeom prst="rect">
            <a:avLst/>
          </a:prstGeom>
        </p:spPr>
      </p:pic>
      <p:pic>
        <p:nvPicPr>
          <p:cNvPr id="7" name="Рисунок 6" descr="tochka_rosta_2.jpg"/>
          <p:cNvPicPr>
            <a:picLocks noChangeAspect="1"/>
          </p:cNvPicPr>
          <p:nvPr/>
        </p:nvPicPr>
        <p:blipFill>
          <a:blip r:embed="rId5" cstate="print"/>
          <a:srcRect l="12660" t="-7318" r="13909" b="-8146"/>
          <a:stretch>
            <a:fillRect/>
          </a:stretch>
        </p:blipFill>
        <p:spPr>
          <a:xfrm>
            <a:off x="6948264" y="6309320"/>
            <a:ext cx="2088232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телемостов, селекторных совещаний, прямых включений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WhatsApp Image 2021-03-29 at 11.44.29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4136297" cy="3102223"/>
          </a:xfrm>
        </p:spPr>
      </p:pic>
      <p:pic>
        <p:nvPicPr>
          <p:cNvPr id="5" name="Рисунок 4" descr="WhatsApp Image 2021-03-29 at 11.44.0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412776"/>
            <a:ext cx="3181360" cy="2386020"/>
          </a:xfrm>
          <a:prstGeom prst="rect">
            <a:avLst/>
          </a:prstGeom>
        </p:spPr>
      </p:pic>
      <p:pic>
        <p:nvPicPr>
          <p:cNvPr id="6" name="Рисунок 5" descr="WhatsApp Image 2021-03-29 at 11.43.5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4149080"/>
            <a:ext cx="3037344" cy="2232248"/>
          </a:xfrm>
          <a:prstGeom prst="rect">
            <a:avLst/>
          </a:prstGeom>
        </p:spPr>
      </p:pic>
      <p:pic>
        <p:nvPicPr>
          <p:cNvPr id="7" name="Рисунок 6" descr="tochka_rosta_2.jpg"/>
          <p:cNvPicPr>
            <a:picLocks noChangeAspect="1"/>
          </p:cNvPicPr>
          <p:nvPr/>
        </p:nvPicPr>
        <p:blipFill>
          <a:blip r:embed="rId5" cstate="print"/>
          <a:srcRect l="12660" t="-7318" r="13909" b="-8146"/>
          <a:stretch>
            <a:fillRect/>
          </a:stretch>
        </p:blipFill>
        <p:spPr>
          <a:xfrm>
            <a:off x="6948264" y="6309320"/>
            <a:ext cx="2088232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52</TotalTime>
  <Words>110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Официальная</vt:lpstr>
      <vt:lpstr>Слайд 1</vt:lpstr>
      <vt:lpstr>Слайд 2</vt:lpstr>
      <vt:lpstr>Повышенный интерес к новому, современному и  качественному оборудованию, которое получено в рамках проекта «Точка роста»</vt:lpstr>
      <vt:lpstr>Повышение знаний учащихся за счет посещения занятий дополнительного образования</vt:lpstr>
      <vt:lpstr>Повышение качества преподавания</vt:lpstr>
      <vt:lpstr>Проведение телемостов, селекторных совещаний, прямых включений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BOSS</cp:lastModifiedBy>
  <cp:revision>6</cp:revision>
  <dcterms:created xsi:type="dcterms:W3CDTF">2021-03-29T06:50:51Z</dcterms:created>
  <dcterms:modified xsi:type="dcterms:W3CDTF">2021-03-29T07:53:56Z</dcterms:modified>
</cp:coreProperties>
</file>