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</a:t>
            </a:r>
            <a:r>
              <a:rPr lang="ru-RU" baseline="0"/>
              <a:t> какой социальной сети ты зарегистрирован</a:t>
            </a:r>
            <a:endParaRPr lang="ru-RU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LeaderLines val="1"/>
          </c:dLbls>
          <c:cat>
            <c:strRef>
              <c:f>Лист1!$A$10:$A$18</c:f>
              <c:strCache>
                <c:ptCount val="9"/>
                <c:pt idx="0">
                  <c:v>Вконтакте</c:v>
                </c:pt>
                <c:pt idx="1">
                  <c:v>Одноклассники</c:v>
                </c:pt>
                <c:pt idx="2">
                  <c:v>Мой мир</c:v>
                </c:pt>
                <c:pt idx="3">
                  <c:v>Друг Вокруг</c:v>
                </c:pt>
                <c:pt idx="4">
                  <c:v>Twitter</c:v>
                </c:pt>
                <c:pt idx="5">
                  <c:v>Facebook</c:v>
                </c:pt>
                <c:pt idx="6">
                  <c:v>Youtube</c:v>
                </c:pt>
                <c:pt idx="7">
                  <c:v>Instagram</c:v>
                </c:pt>
                <c:pt idx="8">
                  <c:v>другая  соцсеть</c:v>
                </c:pt>
              </c:strCache>
            </c:strRef>
          </c:cat>
          <c:val>
            <c:numRef>
              <c:f>Лист1!$B$10:$B$18</c:f>
              <c:numCache>
                <c:formatCode>General</c:formatCode>
                <c:ptCount val="9"/>
                <c:pt idx="0">
                  <c:v>70</c:v>
                </c:pt>
                <c:pt idx="1">
                  <c:v>68</c:v>
                </c:pt>
                <c:pt idx="2">
                  <c:v>23</c:v>
                </c:pt>
                <c:pt idx="3">
                  <c:v>42</c:v>
                </c:pt>
                <c:pt idx="4">
                  <c:v>12</c:v>
                </c:pt>
                <c:pt idx="5">
                  <c:v>36</c:v>
                </c:pt>
                <c:pt idx="6">
                  <c:v>28</c:v>
                </c:pt>
                <c:pt idx="7">
                  <c:v>13</c:v>
                </c:pt>
                <c:pt idx="8">
                  <c:v>32</c:v>
                </c:pt>
              </c:numCache>
            </c:numRef>
          </c:val>
        </c:ser>
        <c:dLbls>
          <c:showCatName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C80A-EBBD-4463-9097-CBEA878B643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909A-D375-4CFD-A353-BFA2A499D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6075-0FBA-4D77-9BCC-B80280475173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C0D1-9FD7-4867-AD5C-C0CE0203C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620B-01D5-487F-8CDF-59BEC7881702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BB85-972F-4B7E-B107-294C472C0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4E7E-530A-4933-901B-BE281C04A091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17107-4986-4781-9048-029815418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4AA2-DC07-4F2D-AE47-CFC313FF1C43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1FA3-EA84-48CC-AF25-ABFB7CAA8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8FB9-0036-4F75-A2C5-0159680F4D25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1770-3694-49D2-875B-4E46375B6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23E0-1BE3-4FBE-B008-052D35AD578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AF46-66AD-4162-8A2A-5C5C0CF63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7CDF-A4E3-469E-AEC2-9157C5ED9D96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B07D-FA37-48CC-8097-7F68B11DE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22A55-8D2D-47D0-81B3-BA475F06FA36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7292-0904-446B-BD66-2A8F68814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457E2-A5B8-46A1-9848-1BDDC71CED07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96E2-D7A5-49CA-A811-C0F9F9BCB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D25B6-9671-4EBD-BE57-536E9D24F79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7389-3C46-40E9-A993-F5C4B93D1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06525-3333-4440-99D6-03A6F14E1ECD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3B7BC-F4B4-4C2D-88F9-38855F6EB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9" name="Рисунок 6" descr="0_c011e_908e0cd1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68538" y="115888"/>
            <a:ext cx="2438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7" descr="0_c011e_908e0cd1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15888"/>
            <a:ext cx="2438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8" descr="0_c011e_908e0cd1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5600" y="188913"/>
            <a:ext cx="2438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9" descr="0_c011e_908e0cd1_XL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3" y="115888"/>
            <a:ext cx="2438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052736"/>
            <a:ext cx="8784976" cy="5616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44824"/>
            <a:ext cx="7021461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/>
              <a:t>Анкетирование </a:t>
            </a:r>
            <a:r>
              <a:rPr lang="ru-RU" sz="6000" dirty="0" smtClean="0"/>
              <a:t>учащихся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Есть </a:t>
            </a:r>
            <a:r>
              <a:rPr lang="ru-RU" dirty="0"/>
              <a:t>ли дома компьютер?</a:t>
            </a:r>
            <a:r>
              <a:rPr lang="ru-RU" dirty="0" smtClean="0"/>
              <a:t> </a:t>
            </a:r>
            <a:r>
              <a:rPr lang="ru-RU" dirty="0"/>
              <a:t>72</a:t>
            </a:r>
            <a:r>
              <a:rPr lang="ru-RU" dirty="0" smtClean="0"/>
              <a:t>  учащихся</a:t>
            </a:r>
          </a:p>
          <a:p>
            <a:pPr>
              <a:buNone/>
            </a:pPr>
            <a:r>
              <a:rPr lang="ru-RU" dirty="0" smtClean="0"/>
              <a:t> Ты </a:t>
            </a:r>
            <a:r>
              <a:rPr lang="ru-RU" dirty="0"/>
              <a:t>посещаешь интернет: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А)  С </a:t>
            </a:r>
            <a:r>
              <a:rPr lang="ru-RU" dirty="0"/>
              <a:t>телефона</a:t>
            </a:r>
            <a:r>
              <a:rPr lang="ru-RU" dirty="0" smtClean="0"/>
              <a:t> 3 </a:t>
            </a:r>
            <a:r>
              <a:rPr lang="ru-RU" dirty="0" err="1" smtClean="0"/>
              <a:t>уч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Б)  С </a:t>
            </a:r>
            <a:r>
              <a:rPr lang="ru-RU" dirty="0"/>
              <a:t>компьютера</a:t>
            </a:r>
            <a:r>
              <a:rPr lang="ru-RU" dirty="0" smtClean="0"/>
              <a:t> 4уч.</a:t>
            </a:r>
          </a:p>
          <a:p>
            <a:pPr>
              <a:buNone/>
            </a:pPr>
            <a:r>
              <a:rPr lang="ru-RU" dirty="0" smtClean="0"/>
              <a:t> В) И </a:t>
            </a:r>
            <a:r>
              <a:rPr lang="ru-RU" dirty="0"/>
              <a:t>то и другое</a:t>
            </a:r>
            <a:r>
              <a:rPr lang="ru-RU" dirty="0" smtClean="0"/>
              <a:t> </a:t>
            </a:r>
            <a:r>
              <a:rPr lang="ru-RU" dirty="0"/>
              <a:t>70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14724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856984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  <a:gridCol w="792088"/>
              </a:tblGrid>
              <a:tr h="120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Экспресс анкетирование родителей: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ответ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2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Сколько времени проводит ваш ребёнок за компьютером?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2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какие игры играет ваш ребёнок? Знакомы ли Вам название, правила этих игр?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2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Какие сайты посещает ваш ребёнок и с какой целью?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2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Помогаете ли Вы ребёнку использовать компьютер как средство образования и получения информации?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2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Часто ли ваш сын (дочь) “призывают” Вас на помощь для выполнения каких-либо заданий с использованием компьютера?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Вы ответили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знаю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вопросы №2-№5, но при этом ответ на вопрос №1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более 30 минут, Вам надо срочно пересмотреть свои отношения с ребёнком, т.к. компьютер для него более верный и надёжный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товарищ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168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Учитель</cp:lastModifiedBy>
  <cp:revision>4</cp:revision>
  <dcterms:created xsi:type="dcterms:W3CDTF">2013-07-10T10:43:07Z</dcterms:created>
  <dcterms:modified xsi:type="dcterms:W3CDTF">2014-04-08T07:24:10Z</dcterms:modified>
</cp:coreProperties>
</file>