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4900"/>
    <a:srgbClr val="004200"/>
    <a:srgbClr val="2A65AC"/>
    <a:srgbClr val="FAFB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14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7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elenaranko.ucoz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-web.com.ua/wp-content/uploads/2012/11/owl.jpg" TargetMode="External"/><Relationship Id="rId5" Type="http://schemas.openxmlformats.org/officeDocument/2006/relationships/hyperlink" Target="http://gatet.files.wordpress.com/2010/06/me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1772816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РЕБУСЫ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08967" y="486916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Интернет</a:t>
            </a:r>
          </a:p>
        </p:txBody>
      </p:sp>
      <p:pic>
        <p:nvPicPr>
          <p:cNvPr id="10" name="Рисунок 9" descr="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628800"/>
            <a:ext cx="6192688" cy="20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РЕБУСЫ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3551" y="4797152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Клавиатура</a:t>
            </a:r>
          </a:p>
        </p:txBody>
      </p:sp>
      <p:pic>
        <p:nvPicPr>
          <p:cNvPr id="8" name="Picture 2" descr="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704856" cy="1989802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РЕБУСЫ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11594" y="472250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Программирование</a:t>
            </a:r>
          </a:p>
        </p:txBody>
      </p:sp>
      <p:pic>
        <p:nvPicPr>
          <p:cNvPr id="1026" name="Picture 2" descr="http://gigabaza.ru/images/37/72779/7a01029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093" y="707452"/>
            <a:ext cx="8496944" cy="36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КЛАВИШИ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498411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Пробел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2420888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Клавиша, которая служит для отступа между символами в тексте.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КЛАВИШИ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4733057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i="1" dirty="0" smtClean="0">
                <a:latin typeface="Georgia" pitchFamily="18" charset="0"/>
              </a:rPr>
              <a:t>Caps Lock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227269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Клавиша, которая фиксирует режим ввода заглавных букв.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КЛАВИШИ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498411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i="1" dirty="0" smtClean="0">
                <a:latin typeface="Georgia" pitchFamily="18" charset="0"/>
              </a:rPr>
              <a:t>Home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281" y="2420888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Клавиша, которая переводит курсор в начало строки.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КЛАВИШИ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92271" y="498411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i="1" dirty="0" smtClean="0">
                <a:latin typeface="Georgia" pitchFamily="18" charset="0"/>
              </a:rPr>
              <a:t>Enter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88438" y="2132856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Клавиша, которая вводит значение или набранный текст.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КЛАВИШИ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01577" y="498411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i="1" dirty="0" smtClean="0">
                <a:latin typeface="Georgia" pitchFamily="18" charset="0"/>
              </a:rPr>
              <a:t>Alt + Ctrl + Delete</a:t>
            </a:r>
            <a:endParaRPr lang="ru-RU" sz="2800" b="1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1577" y="2132856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Сочетание клавиш для вызова диспетчера задач.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УСТРОЙСТВА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76534" y="4982249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Дискета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12553" y="1988840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Гибкий магнитный диск, помещенный в пластиковый корпус.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УСТРОЙСТВА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9532" y="4982249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Карта памяти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Карточки разного формата, которые служат для хранения информации в фотоаппаратах, плеерах, карманных компьютерах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Поговорки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Анаграммы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Устройства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Ребусы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Клавиши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УСТРОЙСТВА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79512" y="4982249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Винчестер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916832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Элемент компьютера, который назван также как город в Англии и ружьё калибра 30/30.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УСТРОЙСТВА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9532" y="4982249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Системный блок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700808"/>
            <a:ext cx="85329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Корпус компьютера, в котором находятся большинство компонентов (он защищает эти компоненты от внешних воздействий).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УСТРОЙСТВА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9532" y="4982249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Процессор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98884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Главная микросхема компьютера. Его «мозг».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АНАГРАММЫ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498221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Килобайт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916832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Единица измерения информации ЛАЙ + БОТИК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АНАГРАММЫ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498221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Палитра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2202351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Набор цветов для изображения ТРИ + ЛАПА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АНАГРАММЫ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9448" y="498221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Клавиша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96569" y="2132856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Ударная единица клавиатуры ИВА + ШЛАК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АНАГРАММЫ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498221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Документ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988840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Плод текстового редактора УМ + ДОК + НЕТ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АНАГРАММЫ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498221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Команда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2060848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Приказ на машинном языке ДАМА + КОН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2852936"/>
            <a:ext cx="8640960" cy="24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kumimoji="0" lang="ru-RU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шаблона презентации:</a:t>
            </a:r>
          </a:p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Елена Алексеевна </a:t>
            </a:r>
          </a:p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г. Иваново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16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http://elenaranko.ucoz.ru/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9511" y="4722506"/>
            <a:ext cx="8784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Кашу маслом не испортишь.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30918" y="2204864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Компьютер памятью не испортишь.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ПОГОВОРКИ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5819" y="4761192"/>
            <a:ext cx="8828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Копейка рубль бережёт.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2492896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Бит байт бережёт.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ПОГОВОРКИ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4437112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Волков бояться – в лес не ходить.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2348880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Вирусов бояться – в Интернет не ходить.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ПОГОВОРКИ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4718989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Дарённому коню в зубы не смотрят.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2492896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Дарённому компьютеру в системный блок не заглядывают.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ПОГОВОРКИ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9532" y="4722506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За одного битого семь небитых дают.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0137" y="2228964"/>
            <a:ext cx="8674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одного хакера семь кандидатов наук дают.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ПОГОВОРКИ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РЕБУСЫ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61419" y="458112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Обработка</a:t>
            </a:r>
          </a:p>
        </p:txBody>
      </p:sp>
      <p:pic>
        <p:nvPicPr>
          <p:cNvPr id="8" name="Рисунок 7" descr="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622655"/>
            <a:ext cx="59766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РЕБУСЫ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4727381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i="1" dirty="0" smtClean="0">
                <a:latin typeface="Georgia" pitchFamily="18" charset="0"/>
              </a:rPr>
              <a:t>Таблица</a:t>
            </a:r>
          </a:p>
        </p:txBody>
      </p:sp>
      <p:pic>
        <p:nvPicPr>
          <p:cNvPr id="8" name="Рисунок 7" descr="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628800"/>
            <a:ext cx="5400600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369</Words>
  <Application>Microsoft Office PowerPoint</Application>
  <PresentationFormat>Экран (4:3)</PresentationFormat>
  <Paragraphs>144</Paragraphs>
  <Slides>28</Slides>
  <Notes>7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18</cp:revision>
  <dcterms:created xsi:type="dcterms:W3CDTF">2014-01-06T16:00:12Z</dcterms:created>
  <dcterms:modified xsi:type="dcterms:W3CDTF">2014-09-28T15:45:09Z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1009736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