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5"/>
  </p:notesMasterIdLst>
  <p:sldIdLst>
    <p:sldId id="258" r:id="rId2"/>
    <p:sldId id="268" r:id="rId3"/>
    <p:sldId id="259" r:id="rId4"/>
    <p:sldId id="256" r:id="rId5"/>
    <p:sldId id="265" r:id="rId6"/>
    <p:sldId id="257" r:id="rId7"/>
    <p:sldId id="260" r:id="rId8"/>
    <p:sldId id="261" r:id="rId9"/>
    <p:sldId id="262" r:id="rId10"/>
    <p:sldId id="263" r:id="rId11"/>
    <p:sldId id="264" r:id="rId12"/>
    <p:sldId id="267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70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462C4-559D-46F1-BDBE-5B8EF914CECD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0E1C2-C6C9-46AC-A99C-DB67BC76E1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7E7573A-6448-4B65-B833-533DBD7EE168}" type="datetimeFigureOut">
              <a:rPr lang="ru-RU" smtClean="0"/>
              <a:pPr/>
              <a:t>24.01.2012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9895D73F-7AE3-49D9-9FB1-5623F2BA6E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8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8329642" cy="5483245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/>
          </a:p>
          <a:p>
            <a:pPr algn="ctr">
              <a:buNone/>
            </a:pPr>
            <a:endParaRPr lang="ru-RU" sz="2800" b="1" dirty="0"/>
          </a:p>
          <a:p>
            <a:pPr algn="ctr">
              <a:buNone/>
            </a:pPr>
            <a:r>
              <a:rPr lang="ru-RU" sz="3900" b="1" dirty="0" smtClean="0"/>
              <a:t>Разработка </a:t>
            </a:r>
            <a:r>
              <a:rPr lang="ru-RU" sz="3900" b="1" dirty="0"/>
              <a:t>образовательного </a:t>
            </a:r>
            <a:r>
              <a:rPr lang="ru-RU" sz="3900" b="1" dirty="0" smtClean="0"/>
              <a:t>ресурса в </a:t>
            </a:r>
            <a:r>
              <a:rPr lang="ru-RU" sz="3900" b="1" dirty="0"/>
              <a:t>номинации </a:t>
            </a:r>
            <a:endParaRPr lang="ru-RU" sz="3900" dirty="0"/>
          </a:p>
          <a:p>
            <a:pPr algn="ctr">
              <a:buNone/>
            </a:pPr>
            <a:r>
              <a:rPr lang="ru-RU" sz="3900" b="1" dirty="0"/>
              <a:t> «Лучшая разработка электронного образовательного ресурса» </a:t>
            </a:r>
            <a:endParaRPr lang="ru-RU" sz="3900" b="1" dirty="0" smtClean="0"/>
          </a:p>
          <a:p>
            <a:pPr algn="ctr">
              <a:buNone/>
            </a:pPr>
            <a:endParaRPr lang="ru-RU" sz="2800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 indent="3424238">
              <a:buNone/>
            </a:pPr>
            <a:r>
              <a:rPr lang="ru-RU" sz="2400" b="1" dirty="0"/>
              <a:t>учителя  информатики </a:t>
            </a:r>
            <a:endParaRPr lang="ru-RU" sz="2400" b="1" dirty="0" smtClean="0"/>
          </a:p>
          <a:p>
            <a:pPr indent="3424238">
              <a:buNone/>
            </a:pPr>
            <a:r>
              <a:rPr lang="ru-RU" sz="2400" b="1" dirty="0" smtClean="0"/>
              <a:t>МБОУ </a:t>
            </a:r>
            <a:r>
              <a:rPr lang="ru-RU" sz="2400" b="1" dirty="0"/>
              <a:t>СОШ № </a:t>
            </a:r>
            <a:r>
              <a:rPr lang="ru-RU" sz="2400" b="1" dirty="0" smtClean="0"/>
              <a:t>11</a:t>
            </a:r>
          </a:p>
          <a:p>
            <a:pPr indent="3424238">
              <a:buNone/>
            </a:pPr>
            <a:r>
              <a:rPr lang="ru-RU" sz="2400" b="1" dirty="0" smtClean="0"/>
              <a:t> </a:t>
            </a:r>
            <a:r>
              <a:rPr lang="ru-RU" sz="2400" b="1" dirty="0"/>
              <a:t>Кравченко Ирины Фёдоровны.</a:t>
            </a:r>
            <a:endParaRPr lang="ru-RU" sz="2400" dirty="0"/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G:\фото нед инф\HPIM8436выв_c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3000396" cy="45018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274638"/>
            <a:ext cx="518637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НАШЕ МЕРОПРИЯТИЕ</a:t>
            </a:r>
            <a:endParaRPr lang="ru-RU" dirty="0"/>
          </a:p>
        </p:txBody>
      </p:sp>
      <p:pic>
        <p:nvPicPr>
          <p:cNvPr id="17411" name="Picture 3" descr="G:\фото нед инф\HPIM8440при_c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21"/>
            <a:ext cx="5142712" cy="3428979"/>
          </a:xfrm>
          <a:prstGeom prst="rect">
            <a:avLst/>
          </a:prstGeom>
          <a:noFill/>
        </p:spPr>
      </p:pic>
      <p:pic>
        <p:nvPicPr>
          <p:cNvPr id="17412" name="Picture 4" descr="G:\фото нед инф\HPIM8456ыв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9" y="1178729"/>
            <a:ext cx="3786182" cy="5679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G:\фото нед инф\HPIM8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961434"/>
            <a:ext cx="3502986" cy="2610813"/>
          </a:xfrm>
          <a:prstGeom prst="rect">
            <a:avLst/>
          </a:prstGeom>
          <a:noFill/>
        </p:spPr>
      </p:pic>
      <p:pic>
        <p:nvPicPr>
          <p:cNvPr id="10" name="Picture 2" descr="G:\фото нед инф\HPIM8447.JPG"/>
          <p:cNvPicPr>
            <a:picLocks noChangeAspect="1" noChangeArrowheads="1"/>
          </p:cNvPicPr>
          <p:nvPr/>
        </p:nvPicPr>
        <p:blipFill>
          <a:blip r:embed="rId3" cstate="print"/>
          <a:srcRect l="8715" r="9512" b="10792"/>
          <a:stretch>
            <a:fillRect/>
          </a:stretch>
        </p:blipFill>
        <p:spPr bwMode="auto">
          <a:xfrm>
            <a:off x="4429124" y="0"/>
            <a:ext cx="4304991" cy="3500438"/>
          </a:xfrm>
          <a:prstGeom prst="rect">
            <a:avLst/>
          </a:prstGeom>
          <a:noFill/>
        </p:spPr>
      </p:pic>
      <p:pic>
        <p:nvPicPr>
          <p:cNvPr id="11" name="Picture 3" descr="G:\фото нед инф\HPIM84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496"/>
            <a:ext cx="4579752" cy="3710468"/>
          </a:xfrm>
          <a:prstGeom prst="rect">
            <a:avLst/>
          </a:prstGeom>
          <a:noFill/>
        </p:spPr>
      </p:pic>
      <p:pic>
        <p:nvPicPr>
          <p:cNvPr id="18439" name="Picture 7" descr="G:\фото нед инф\HPIM845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142852"/>
            <a:ext cx="3286148" cy="24492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фото нед инф\HPIM8462ап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214289"/>
            <a:ext cx="3071834" cy="4607751"/>
          </a:xfrm>
          <a:prstGeom prst="rect">
            <a:avLst/>
          </a:prstGeom>
          <a:noFill/>
        </p:spPr>
      </p:pic>
      <p:pic>
        <p:nvPicPr>
          <p:cNvPr id="1027" name="Picture 3" descr="G:\фото нед инф\HPIM8464_crроо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0"/>
            <a:ext cx="2286016" cy="3430032"/>
          </a:xfrm>
          <a:prstGeom prst="rect">
            <a:avLst/>
          </a:prstGeom>
          <a:noFill/>
        </p:spPr>
      </p:pic>
      <p:pic>
        <p:nvPicPr>
          <p:cNvPr id="1028" name="Picture 4" descr="G:\фото нед инф\HPIM8460про_c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8592" y="3143248"/>
            <a:ext cx="2475408" cy="3714752"/>
          </a:xfrm>
          <a:prstGeom prst="rect">
            <a:avLst/>
          </a:prstGeom>
          <a:noFill/>
        </p:spPr>
      </p:pic>
      <p:pic>
        <p:nvPicPr>
          <p:cNvPr id="1029" name="Picture 5" descr="G:\фото нед инф\HPIM845оо4_c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0"/>
            <a:ext cx="2272351" cy="3421067"/>
          </a:xfrm>
          <a:prstGeom prst="rect">
            <a:avLst/>
          </a:prstGeom>
          <a:noFill/>
        </p:spPr>
      </p:pic>
      <p:pic>
        <p:nvPicPr>
          <p:cNvPr id="1030" name="Picture 6" descr="G:\фото нед инф\HPIM8451гргр_c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43282"/>
            <a:ext cx="2275809" cy="3414718"/>
          </a:xfrm>
          <a:prstGeom prst="rect">
            <a:avLst/>
          </a:prstGeom>
          <a:noFill/>
        </p:spPr>
      </p:pic>
      <p:pic>
        <p:nvPicPr>
          <p:cNvPr id="1031" name="Picture 7" descr="G:\фото нед инф\HPIM8453_ргорc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3938586"/>
            <a:ext cx="1943706" cy="291941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143116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/>
              <a:t>современные дети не хотят учиться на традиционных уроках.</a:t>
            </a:r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1143000"/>
          </a:xfrm>
        </p:spPr>
        <p:txBody>
          <a:bodyPr/>
          <a:lstStyle/>
          <a:p>
            <a:r>
              <a:rPr lang="ru-RU" dirty="0" smtClean="0"/>
              <a:t>ПРОБЛЕМА: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on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28625"/>
            <a:ext cx="9144000" cy="728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>
          <a:xfrm>
            <a:off x="357188" y="428625"/>
            <a:ext cx="7383462" cy="15589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ИГРА</a:t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mtClean="0">
                <a:solidFill>
                  <a:schemeClr val="bg1"/>
                </a:solidFill>
                <a:latin typeface="Comic Sans MS" pitchFamily="66" charset="0"/>
              </a:rPr>
              <a:t>калейдоскоп </a:t>
            </a:r>
            <a:br>
              <a:rPr lang="ru-RU" smtClean="0">
                <a:solidFill>
                  <a:schemeClr val="bg1"/>
                </a:solidFill>
                <a:latin typeface="Comic Sans MS" pitchFamily="66" charset="0"/>
              </a:rPr>
            </a:br>
            <a:endParaRPr lang="ru-RU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714375" y="3714750"/>
            <a:ext cx="5143500" cy="178593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</a:rPr>
              <a:t>По страницам школьных предметов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binaural.info/k/sssagi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57232"/>
            <a:ext cx="5929354" cy="4447017"/>
          </a:xfrm>
          <a:prstGeom prst="rect">
            <a:avLst/>
          </a:prstGeom>
          <a:noFill/>
        </p:spPr>
      </p:pic>
      <p:sp>
        <p:nvSpPr>
          <p:cNvPr id="5" name="8-конечная звезда 4"/>
          <p:cNvSpPr/>
          <p:nvPr/>
        </p:nvSpPr>
        <p:spPr>
          <a:xfrm rot="20000280">
            <a:off x="25809" y="2215526"/>
            <a:ext cx="2119915" cy="2209527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информатика</a:t>
            </a:r>
            <a:endParaRPr lang="ru-RU" sz="1400" dirty="0"/>
          </a:p>
        </p:txBody>
      </p:sp>
      <p:sp>
        <p:nvSpPr>
          <p:cNvPr id="6" name="8-конечная звезда 5"/>
          <p:cNvSpPr/>
          <p:nvPr/>
        </p:nvSpPr>
        <p:spPr>
          <a:xfrm rot="1578188">
            <a:off x="6987764" y="4751861"/>
            <a:ext cx="2164675" cy="2162062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математика</a:t>
            </a:r>
            <a:endParaRPr lang="ru-RU" sz="1600" dirty="0"/>
          </a:p>
        </p:txBody>
      </p:sp>
      <p:sp>
        <p:nvSpPr>
          <p:cNvPr id="7" name="8-конечная звезда 6"/>
          <p:cNvSpPr/>
          <p:nvPr/>
        </p:nvSpPr>
        <p:spPr>
          <a:xfrm rot="2107943">
            <a:off x="7609830" y="610500"/>
            <a:ext cx="1562265" cy="1369500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право</a:t>
            </a:r>
            <a:endParaRPr lang="ru-RU" sz="1600" dirty="0"/>
          </a:p>
        </p:txBody>
      </p:sp>
      <p:sp>
        <p:nvSpPr>
          <p:cNvPr id="8" name="8-конечная звезда 7"/>
          <p:cNvSpPr/>
          <p:nvPr/>
        </p:nvSpPr>
        <p:spPr>
          <a:xfrm rot="19727636">
            <a:off x="-71188" y="4786694"/>
            <a:ext cx="2214015" cy="1998177"/>
          </a:xfrm>
          <a:prstGeom prst="star8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география</a:t>
            </a:r>
            <a:endParaRPr lang="ru-RU" sz="1600" dirty="0"/>
          </a:p>
        </p:txBody>
      </p:sp>
      <p:sp>
        <p:nvSpPr>
          <p:cNvPr id="9" name="8-конечная звезда 8"/>
          <p:cNvSpPr/>
          <p:nvPr/>
        </p:nvSpPr>
        <p:spPr>
          <a:xfrm rot="1250828">
            <a:off x="7019978" y="2193317"/>
            <a:ext cx="2076981" cy="1952466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литература</a:t>
            </a:r>
            <a:endParaRPr lang="ru-RU" sz="1600" dirty="0"/>
          </a:p>
        </p:txBody>
      </p:sp>
      <p:sp>
        <p:nvSpPr>
          <p:cNvPr id="10" name="8-конечная звезда 9"/>
          <p:cNvSpPr/>
          <p:nvPr/>
        </p:nvSpPr>
        <p:spPr>
          <a:xfrm rot="799021">
            <a:off x="6022743" y="-51695"/>
            <a:ext cx="1601133" cy="1618368"/>
          </a:xfrm>
          <a:prstGeom prst="star8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история</a:t>
            </a:r>
            <a:endParaRPr lang="ru-RU" sz="1600" dirty="0"/>
          </a:p>
        </p:txBody>
      </p:sp>
      <p:sp>
        <p:nvSpPr>
          <p:cNvPr id="11" name="8-конечная звезда 10"/>
          <p:cNvSpPr/>
          <p:nvPr/>
        </p:nvSpPr>
        <p:spPr>
          <a:xfrm rot="20557967">
            <a:off x="1414131" y="-76579"/>
            <a:ext cx="1644410" cy="1589303"/>
          </a:xfrm>
          <a:prstGeom prst="star8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физика</a:t>
            </a:r>
            <a:endParaRPr lang="ru-RU" sz="1600" dirty="0"/>
          </a:p>
        </p:txBody>
      </p:sp>
      <p:sp>
        <p:nvSpPr>
          <p:cNvPr id="12" name="8-конечная звезда 11"/>
          <p:cNvSpPr/>
          <p:nvPr/>
        </p:nvSpPr>
        <p:spPr>
          <a:xfrm>
            <a:off x="3357554" y="5000636"/>
            <a:ext cx="2285984" cy="1857364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физкультура</a:t>
            </a:r>
            <a:endParaRPr lang="ru-RU" sz="1600" dirty="0"/>
          </a:p>
        </p:txBody>
      </p:sp>
      <p:sp>
        <p:nvSpPr>
          <p:cNvPr id="13" name="8-конечная звезда 12"/>
          <p:cNvSpPr/>
          <p:nvPr/>
        </p:nvSpPr>
        <p:spPr>
          <a:xfrm rot="19759464">
            <a:off x="-100303" y="585029"/>
            <a:ext cx="1567489" cy="1437103"/>
          </a:xfrm>
          <a:prstGeom prst="star8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Русский</a:t>
            </a:r>
          </a:p>
          <a:p>
            <a:pPr algn="ctr"/>
            <a:r>
              <a:rPr lang="ru-RU" sz="1600" dirty="0" smtClean="0"/>
              <a:t> язык</a:t>
            </a:r>
            <a:endParaRPr lang="ru-RU" sz="1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7" grpId="1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/>
          <a:srcRect l="9076" r="9539"/>
          <a:stretch>
            <a:fillRect/>
          </a:stretch>
        </p:blipFill>
        <p:spPr bwMode="auto">
          <a:xfrm>
            <a:off x="3714744" y="2643182"/>
            <a:ext cx="5429256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/>
          <p:cNvPicPr>
            <a:picLocks noGrp="1"/>
          </p:cNvPicPr>
          <p:nvPr>
            <p:ph idx="1"/>
          </p:nvPr>
        </p:nvPicPr>
        <p:blipFill>
          <a:blip r:embed="rId3"/>
          <a:srcRect l="8929" r="8929"/>
          <a:stretch>
            <a:fillRect/>
          </a:stretch>
        </p:blipFill>
        <p:spPr bwMode="auto">
          <a:xfrm>
            <a:off x="142844" y="0"/>
            <a:ext cx="5572164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проверить</a:t>
            </a:r>
            <a:r>
              <a:rPr lang="ru-RU" sz="3200" dirty="0"/>
              <a:t>, повторить, закрепить и углубить знания учащихся по различным школьным предметам, развить умение работать в команде, слушать и слышать мнение другого человека.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ru-RU" dirty="0"/>
              <a:t>научить членов команд прислушиваться к мнению друг друга, аргументировать свои версии и выбирать из всех предложенных версий одну – оптимальную;</a:t>
            </a:r>
          </a:p>
          <a:p>
            <a:pPr lvl="0"/>
            <a:r>
              <a:rPr lang="ru-RU" dirty="0"/>
              <a:t>в игровой форме развить у учащихся интерес к  школьным предметам и к процессу обучения в целом;</a:t>
            </a:r>
          </a:p>
          <a:p>
            <a:pPr lvl="0"/>
            <a:r>
              <a:rPr lang="ru-RU" dirty="0"/>
              <a:t>обобщить имеющиеся у учащихся знания по предметам.</a:t>
            </a:r>
          </a:p>
          <a:p>
            <a:pPr lvl="0"/>
            <a:r>
              <a:rPr lang="ru-RU" dirty="0"/>
              <a:t>воспитать культуру речи, умение выступать на публике, аргументировано отстаивать свою точку зрения;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ЗАДАЧИ: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1"/>
            <a:ext cx="8229600" cy="1785950"/>
          </a:xfrm>
        </p:spPr>
        <p:txBody>
          <a:bodyPr>
            <a:normAutofit/>
          </a:bodyPr>
          <a:lstStyle/>
          <a:p>
            <a:r>
              <a:rPr lang="ru-RU" sz="3200" dirty="0"/>
              <a:t>- анализа изученной информации</a:t>
            </a:r>
            <a:r>
              <a:rPr lang="ru-RU" sz="3200" dirty="0" smtClean="0"/>
              <a:t>;</a:t>
            </a:r>
          </a:p>
          <a:p>
            <a:pPr>
              <a:buNone/>
            </a:pPr>
            <a:endParaRPr lang="ru-RU" sz="3200" dirty="0"/>
          </a:p>
          <a:p>
            <a:r>
              <a:rPr lang="ru-RU" sz="3200" dirty="0"/>
              <a:t>- отбора нужной информации;</a:t>
            </a: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МЕТОДЫ: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/>
              <a:t> </a:t>
            </a:r>
            <a:r>
              <a:rPr lang="ru-RU" sz="3200" dirty="0" smtClean="0"/>
              <a:t> </a:t>
            </a:r>
            <a:r>
              <a:rPr lang="ru-RU" sz="3200" dirty="0" smtClean="0"/>
              <a:t>если </a:t>
            </a:r>
            <a:r>
              <a:rPr lang="ru-RU" sz="3200" dirty="0"/>
              <a:t>школьники заинтересуются  вопросами  моей игры, у них повысится интерес к учебным предметам, а значит, и качество знаний.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158</TotalTime>
  <Words>185</Words>
  <Application>Microsoft Office PowerPoint</Application>
  <PresentationFormat>Экран (4:3)</PresentationFormat>
  <Paragraphs>41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Открытая</vt:lpstr>
      <vt:lpstr>Слайд 1</vt:lpstr>
      <vt:lpstr>ПРОБЛЕМА:</vt:lpstr>
      <vt:lpstr>ИГРА калейдоскоп  </vt:lpstr>
      <vt:lpstr>Слайд 4</vt:lpstr>
      <vt:lpstr>Слайд 5</vt:lpstr>
      <vt:lpstr>ЦЕЛЬ</vt:lpstr>
      <vt:lpstr>ЗАДАЧИ:</vt:lpstr>
      <vt:lpstr>МЕТОДЫ:</vt:lpstr>
      <vt:lpstr>ГИПОТЕЗА</vt:lpstr>
      <vt:lpstr>НАШЕ МЕРОПРИЯТИЕ</vt:lpstr>
      <vt:lpstr>Слайд 11</vt:lpstr>
      <vt:lpstr>Слайд 12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 ФЁДОРОВНА</dc:creator>
  <cp:lastModifiedBy>ИРИНА ФЁДОРОВНА</cp:lastModifiedBy>
  <cp:revision>17</cp:revision>
  <dcterms:created xsi:type="dcterms:W3CDTF">2012-01-24T16:04:27Z</dcterms:created>
  <dcterms:modified xsi:type="dcterms:W3CDTF">2012-01-24T18:56:26Z</dcterms:modified>
</cp:coreProperties>
</file>